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303" r:id="rId4"/>
    <p:sldId id="304" r:id="rId5"/>
    <p:sldId id="317" r:id="rId6"/>
    <p:sldId id="314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05" r:id="rId19"/>
    <p:sldId id="315" r:id="rId20"/>
    <p:sldId id="301" r:id="rId21"/>
    <p:sldId id="274" r:id="rId22"/>
    <p:sldId id="275" r:id="rId23"/>
    <p:sldId id="276" r:id="rId24"/>
    <p:sldId id="277" r:id="rId25"/>
    <p:sldId id="278" r:id="rId26"/>
    <p:sldId id="306" r:id="rId27"/>
    <p:sldId id="307" r:id="rId28"/>
    <p:sldId id="284" r:id="rId29"/>
    <p:sldId id="308" r:id="rId30"/>
    <p:sldId id="310" r:id="rId31"/>
    <p:sldId id="311" r:id="rId32"/>
    <p:sldId id="302" r:id="rId33"/>
    <p:sldId id="316" r:id="rId34"/>
    <p:sldId id="312" r:id="rId35"/>
    <p:sldId id="313" r:id="rId36"/>
    <p:sldId id="296" r:id="rId37"/>
    <p:sldId id="298" r:id="rId38"/>
    <p:sldId id="299" r:id="rId39"/>
  </p:sldIdLst>
  <p:sldSz cx="12179300" cy="6858000"/>
  <p:notesSz cx="121793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6" autoAdjust="0"/>
    <p:restoredTop sz="94375"/>
  </p:normalViewPr>
  <p:slideViewPr>
    <p:cSldViewPr>
      <p:cViewPr varScale="1">
        <p:scale>
          <a:sx n="76" d="100"/>
          <a:sy n="76" d="100"/>
        </p:scale>
        <p:origin x="40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843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9275" y="0"/>
            <a:ext cx="527685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E3550-4339-4EF7-82DE-E942E2EB39FF}" type="datetimeFigureOut">
              <a:rPr lang="en-US" smtClean="0"/>
              <a:t>7/29/16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3838" y="857250"/>
            <a:ext cx="41116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7613" y="3300413"/>
            <a:ext cx="9744075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843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9275" y="6513513"/>
            <a:ext cx="527685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47559-0A35-49E1-A5E6-89C16E13E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6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copy</a:t>
            </a:r>
            <a:r>
              <a:rPr lang="en-US" baseline="0" dirty="0" smtClean="0"/>
              <a:t> of Office 2016</a:t>
            </a:r>
          </a:p>
          <a:p>
            <a:r>
              <a:rPr lang="en-US" baseline="0" dirty="0" smtClean="0"/>
              <a:t>Latest version of MS Office</a:t>
            </a:r>
          </a:p>
          <a:p>
            <a:r>
              <a:rPr lang="en-US" baseline="0" dirty="0" smtClean="0"/>
              <a:t>Microsoft transitioning Office to subscription model, no more </a:t>
            </a:r>
            <a:r>
              <a:rPr lang="en-US" baseline="0" dirty="0" err="1" smtClean="0"/>
              <a:t>shrinked</a:t>
            </a:r>
            <a:r>
              <a:rPr lang="en-US" baseline="0" dirty="0" smtClean="0"/>
              <a:t> wrapped software</a:t>
            </a:r>
          </a:p>
          <a:p>
            <a:r>
              <a:rPr lang="en-US" baseline="0" dirty="0" smtClean="0"/>
              <a:t>Adobe Creative Cloud is Adobe’s attempt</a:t>
            </a:r>
          </a:p>
          <a:p>
            <a:r>
              <a:rPr lang="en-US" baseline="0" dirty="0" smtClean="0"/>
              <a:t>An app for your phone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86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92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version of</a:t>
            </a:r>
            <a:r>
              <a:rPr lang="en-US" baseline="0" dirty="0" smtClean="0"/>
              <a:t> Office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03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Audio and video narration</a:t>
            </a:r>
          </a:p>
          <a:p>
            <a:r>
              <a:rPr lang="en-US" dirty="0" smtClean="0"/>
              <a:t>Real-time digital inking</a:t>
            </a:r>
          </a:p>
          <a:p>
            <a:r>
              <a:rPr lang="en-US" dirty="0" smtClean="0"/>
              <a:t>Screen recordings that show actions you take on your computer</a:t>
            </a:r>
          </a:p>
          <a:p>
            <a:r>
              <a:rPr lang="en-US" dirty="0" smtClean="0"/>
              <a:t>Quizzes and polls</a:t>
            </a:r>
          </a:p>
          <a:p>
            <a:r>
              <a:rPr lang="en-US" dirty="0" smtClean="0"/>
              <a:t>Simulations, videos, and live web pages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42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</a:t>
            </a:r>
            <a:r>
              <a:rPr lang="en-US" baseline="0" dirty="0" smtClean="0"/>
              <a:t> – Wait until we have the full District implementation of Office 365.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8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2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digital signage</a:t>
            </a:r>
          </a:p>
          <a:p>
            <a:r>
              <a:rPr lang="en-US" baseline="0" dirty="0" smtClean="0"/>
              <a:t>GAPPS clunky user interface</a:t>
            </a:r>
          </a:p>
          <a:p>
            <a:r>
              <a:rPr lang="en-US" baseline="0" dirty="0" smtClean="0"/>
              <a:t>CCCD Google Apps – Limited implementation, 4 Apps, student email, only accessible through </a:t>
            </a:r>
            <a:r>
              <a:rPr lang="en-US" baseline="0" dirty="0" err="1" smtClean="0"/>
              <a:t>MyCCC</a:t>
            </a:r>
            <a:endParaRPr lang="en-US" baseline="0" dirty="0" smtClean="0"/>
          </a:p>
          <a:p>
            <a:r>
              <a:rPr lang="en-US" baseline="0" dirty="0" smtClean="0"/>
              <a:t>Coastline – Stand alone system for Special Programs at NBC, Open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Store, share</a:t>
            </a:r>
            <a:r>
              <a:rPr lang="en-US" baseline="0" dirty="0" smtClean="0"/>
              <a:t>, and sync documents.</a:t>
            </a:r>
          </a:p>
          <a:p>
            <a:r>
              <a:rPr lang="en-US" baseline="0" dirty="0" smtClean="0"/>
              <a:t>Cloud based storage</a:t>
            </a:r>
          </a:p>
          <a:p>
            <a:r>
              <a:rPr lang="en-US" baseline="0" dirty="0" smtClean="0"/>
              <a:t>Syncs across all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95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integrated with Canvas LMS,</a:t>
            </a:r>
          </a:p>
          <a:p>
            <a:r>
              <a:rPr lang="en-US" dirty="0" smtClean="0"/>
              <a:t>Emphasize</a:t>
            </a:r>
            <a:r>
              <a:rPr lang="en-US" baseline="0" dirty="0" smtClean="0"/>
              <a:t> notes, digital ink</a:t>
            </a:r>
          </a:p>
          <a:p>
            <a:r>
              <a:rPr lang="en-US" baseline="0" dirty="0" smtClean="0"/>
              <a:t>Lecture presentation notes</a:t>
            </a:r>
          </a:p>
          <a:p>
            <a:r>
              <a:rPr lang="en-US" baseline="0" dirty="0" smtClean="0"/>
              <a:t>Training site from Microsoft available.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5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Locally</a:t>
            </a:r>
            <a:r>
              <a:rPr lang="en-US" baseline="0" dirty="0" smtClean="0"/>
              <a:t> administer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17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Analytics</a:t>
            </a:r>
            <a:r>
              <a:rPr lang="en-US" baseline="0" dirty="0" smtClean="0"/>
              <a:t> – Shows you documents/content you may have interest</a:t>
            </a:r>
          </a:p>
          <a:p>
            <a:r>
              <a:rPr lang="en-US" baseline="0" dirty="0" smtClean="0"/>
              <a:t>Only shows you content you can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32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7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47559-0A35-49E1-A5E6-89C16E13E2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3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315967" y="2642616"/>
            <a:ext cx="1559052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025378" y="2656332"/>
            <a:ext cx="0" cy="3054096"/>
          </a:xfrm>
          <a:custGeom>
            <a:avLst/>
            <a:gdLst/>
            <a:ahLst/>
            <a:cxnLst/>
            <a:rect l="l" t="t" r="r" b="b"/>
            <a:pathLst>
              <a:path h="3054096">
                <a:moveTo>
                  <a:pt x="0" y="3054096"/>
                </a:moveTo>
                <a:lnTo>
                  <a:pt x="0" y="0"/>
                </a:lnTo>
              </a:path>
            </a:pathLst>
          </a:custGeom>
          <a:ln w="22860">
            <a:solidFill>
              <a:srgbClr val="A874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57250" y="4928615"/>
            <a:ext cx="0" cy="726948"/>
          </a:xfrm>
          <a:custGeom>
            <a:avLst/>
            <a:gdLst/>
            <a:ahLst/>
            <a:cxnLst/>
            <a:rect l="l" t="t" r="r" b="b"/>
            <a:pathLst>
              <a:path h="726948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41148">
            <a:solidFill>
              <a:srgbClr val="E8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6675" y="5634990"/>
            <a:ext cx="10268712" cy="0"/>
          </a:xfrm>
          <a:custGeom>
            <a:avLst/>
            <a:gdLst/>
            <a:ahLst/>
            <a:cxnLst/>
            <a:rect l="l" t="t" r="r" b="b"/>
            <a:pathLst>
              <a:path w="10268712">
                <a:moveTo>
                  <a:pt x="0" y="0"/>
                </a:moveTo>
                <a:lnTo>
                  <a:pt x="10268712" y="0"/>
                </a:lnTo>
              </a:path>
            </a:pathLst>
          </a:custGeom>
          <a:ln w="41148">
            <a:solidFill>
              <a:srgbClr val="E8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209" y="2125980"/>
            <a:ext cx="10361041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419" y="3840480"/>
            <a:ext cx="8532621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73" y="1577340"/>
            <a:ext cx="530241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571" y="1577340"/>
            <a:ext cx="5302415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70692" y="6432803"/>
            <a:ext cx="1318259" cy="4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7651" y="153415"/>
            <a:ext cx="11154156" cy="13151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4098" y="3103117"/>
            <a:ext cx="11021263" cy="16701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416" y="6377940"/>
            <a:ext cx="3900627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73" y="6377940"/>
            <a:ext cx="2803575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7/29/16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6411" y="6377940"/>
            <a:ext cx="2803575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png"/><Relationship Id="rId15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jpg"/><Relationship Id="rId5" Type="http://schemas.openxmlformats.org/officeDocument/2006/relationships/image" Target="../media/image54.png"/><Relationship Id="rId6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ix.office.com/watch/zz1ebwfikucz?lcid=103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noteineducation.com/" TargetMode="External"/></Relationships>
</file>

<file path=ppt/slides/_rels/slide21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jp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jpg"/><Relationship Id="rId28" Type="http://schemas.openxmlformats.org/officeDocument/2006/relationships/image" Target="../media/image95.png"/><Relationship Id="rId29" Type="http://schemas.openxmlformats.org/officeDocument/2006/relationships/image" Target="../media/image9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30" Type="http://schemas.openxmlformats.org/officeDocument/2006/relationships/image" Target="../media/image97.jpg"/><Relationship Id="rId31" Type="http://schemas.openxmlformats.org/officeDocument/2006/relationships/image" Target="../media/image98.png"/><Relationship Id="rId32" Type="http://schemas.openxmlformats.org/officeDocument/2006/relationships/image" Target="../media/image99.png"/><Relationship Id="rId9" Type="http://schemas.openxmlformats.org/officeDocument/2006/relationships/image" Target="../media/image76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33" Type="http://schemas.openxmlformats.org/officeDocument/2006/relationships/image" Target="../media/image100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jp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4" Type="http://schemas.openxmlformats.org/officeDocument/2006/relationships/image" Target="../media/image107.png"/><Relationship Id="rId5" Type="http://schemas.openxmlformats.org/officeDocument/2006/relationships/image" Target="../media/image108.jpg"/><Relationship Id="rId6" Type="http://schemas.openxmlformats.org/officeDocument/2006/relationships/image" Target="../media/image10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png"/><Relationship Id="rId6" Type="http://schemas.openxmlformats.org/officeDocument/2006/relationships/image" Target="../media/image113.png"/><Relationship Id="rId7" Type="http://schemas.openxmlformats.org/officeDocument/2006/relationships/image" Target="../media/image114.jpg"/><Relationship Id="rId8" Type="http://schemas.openxmlformats.org/officeDocument/2006/relationships/image" Target="../media/image115.png"/><Relationship Id="rId9" Type="http://schemas.openxmlformats.org/officeDocument/2006/relationships/image" Target="../media/image11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g"/><Relationship Id="rId4" Type="http://schemas.openxmlformats.org/officeDocument/2006/relationships/image" Target="../media/image118.jpg"/><Relationship Id="rId5" Type="http://schemas.openxmlformats.org/officeDocument/2006/relationships/image" Target="../media/image119.png"/><Relationship Id="rId6" Type="http://schemas.openxmlformats.org/officeDocument/2006/relationships/image" Target="../media/image120.jpg"/><Relationship Id="rId7" Type="http://schemas.openxmlformats.org/officeDocument/2006/relationships/image" Target="../media/image1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1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youtube.com/watch?v=SKT-0_McYn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4" Type="http://schemas.openxmlformats.org/officeDocument/2006/relationships/image" Target="../media/image134.png"/><Relationship Id="rId5" Type="http://schemas.openxmlformats.org/officeDocument/2006/relationships/image" Target="../media/image135.png"/><Relationship Id="rId6" Type="http://schemas.openxmlformats.org/officeDocument/2006/relationships/hyperlink" Target="http://technet.microsoft.com/en-us/library/jj819284.aspx" TargetMode="External"/><Relationship Id="rId7" Type="http://schemas.openxmlformats.org/officeDocument/2006/relationships/hyperlink" Target="https://support.office.com/en-US/Article/Find-help-about-Groups-in-Office-365-7a9b321f-b76a-4d53-b98b-a2b0b7946de1" TargetMode="External"/><Relationship Id="rId8" Type="http://schemas.openxmlformats.org/officeDocument/2006/relationships/hyperlink" Target="https://mix.office.com/en-us/Education" TargetMode="External"/><Relationship Id="rId9" Type="http://schemas.openxmlformats.org/officeDocument/2006/relationships/hyperlink" Target="https://support.office.com/en-US/article/What-is-Office-Delve-1315665a-c6af-4409-a28d-49f8916878ca" TargetMode="External"/><Relationship Id="rId10" Type="http://schemas.openxmlformats.org/officeDocument/2006/relationships/hyperlink" Target="http://office.microsoft.com/en-us/business/office-365-trust-center-cloud-computing-security-FX103030390.aspx" TargetMode="External"/><Relationship Id="rId11" Type="http://schemas.openxmlformats.org/officeDocument/2006/relationships/hyperlink" Target="http://www.microsoft.com/en-us/education/default.aspx" TargetMode="External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DL_CCC_All_Employees@cccd.edu" TargetMode="External"/><Relationship Id="rId4" Type="http://schemas.openxmlformats.org/officeDocument/2006/relationships/hyperlink" Target="mailto:coberlin1@cccd.edu" TargetMode="External"/><Relationship Id="rId5" Type="http://schemas.openxmlformats.org/officeDocument/2006/relationships/hyperlink" Target="mailto:rsaran1@cccd.edu" TargetMode="External"/><Relationship Id="rId6" Type="http://schemas.openxmlformats.org/officeDocument/2006/relationships/hyperlink" Target="mailto:kharrison@gwc.cccd.edu" TargetMode="External"/><Relationship Id="rId7" Type="http://schemas.openxmlformats.org/officeDocument/2006/relationships/hyperlink" Target="http://office.com/getoffice365" TargetMode="External"/><Relationship Id="rId8" Type="http://schemas.openxmlformats.org/officeDocument/2006/relationships/hyperlink" Target="mailto:jdoe1@cccd.edu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jp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1" cy="6857999"/>
          </a:xfrm>
          <a:custGeom>
            <a:avLst/>
            <a:gdLst/>
            <a:ahLst/>
            <a:cxnLst/>
            <a:rect l="l" t="t" r="r" b="b"/>
            <a:pathLst>
              <a:path w="12188952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9108947" y="5716523"/>
            <a:ext cx="3080004" cy="1141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831850" y="1981200"/>
            <a:ext cx="990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365 for </a:t>
            </a:r>
            <a:r>
              <a:rPr lang="en-US" sz="8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Education</a:t>
            </a:r>
            <a:endParaRPr lang="en-US" sz="8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0" y="3304639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Introduction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99"/>
          </a:xfrm>
          <a:custGeom>
            <a:avLst/>
            <a:gdLst/>
            <a:ahLst/>
            <a:cxnLst/>
            <a:rect l="l" t="t" r="r" b="b"/>
            <a:pathLst>
              <a:path w="12188952" h="6857999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9780" y="5923787"/>
            <a:ext cx="2519171" cy="934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262" y="337058"/>
            <a:ext cx="7774305" cy="828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5400" spc="-175" dirty="0" smtClean="0">
                <a:solidFill>
                  <a:srgbClr val="FFFFFF"/>
                </a:solidFill>
                <a:latin typeface="Segoe UI Light"/>
                <a:cs typeface="Segoe UI Light"/>
              </a:rPr>
              <a:t>ffi</a:t>
            </a:r>
            <a:r>
              <a:rPr sz="5400" spc="-180" dirty="0" smtClean="0">
                <a:solidFill>
                  <a:srgbClr val="FFFFFF"/>
                </a:solidFill>
                <a:latin typeface="Segoe UI Light"/>
                <a:cs typeface="Segoe UI Light"/>
              </a:rPr>
              <a:t>c</a:t>
            </a:r>
            <a:r>
              <a:rPr sz="5400" spc="-3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-27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36</a:t>
            </a:r>
            <a:r>
              <a:rPr sz="54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5</a:t>
            </a:r>
            <a:r>
              <a:rPr sz="5400" spc="-32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85" dirty="0" smtClean="0">
                <a:solidFill>
                  <a:srgbClr val="FFFFFF"/>
                </a:solidFill>
                <a:latin typeface="Segoe UI Light"/>
                <a:cs typeface="Segoe UI Light"/>
              </a:rPr>
              <a:t>P</a:t>
            </a:r>
            <a:r>
              <a:rPr sz="5400" spc="-260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5400" spc="-165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5400" spc="-160" dirty="0" smtClean="0">
                <a:solidFill>
                  <a:srgbClr val="FFFFFF"/>
                </a:solidFill>
                <a:latin typeface="Segoe UI Light"/>
                <a:cs typeface="Segoe UI Light"/>
              </a:rPr>
              <a:t>d</a:t>
            </a: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5400" spc="-180" dirty="0" smtClean="0">
                <a:solidFill>
                  <a:srgbClr val="FFFFFF"/>
                </a:solidFill>
                <a:latin typeface="Segoe UI Light"/>
                <a:cs typeface="Segoe UI Light"/>
              </a:rPr>
              <a:t>c</a:t>
            </a:r>
            <a:r>
              <a:rPr sz="54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t</a:t>
            </a:r>
            <a:r>
              <a:rPr sz="5400" spc="-29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5400" spc="-160" dirty="0" smtClean="0">
                <a:solidFill>
                  <a:srgbClr val="FFFFFF"/>
                </a:solidFill>
                <a:latin typeface="Segoe UI Light"/>
                <a:cs typeface="Segoe UI Light"/>
              </a:rPr>
              <a:t>v</a:t>
            </a:r>
            <a:r>
              <a:rPr sz="5400" spc="-19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16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5400" spc="-160" dirty="0" smtClean="0">
                <a:solidFill>
                  <a:srgbClr val="FFFFFF"/>
                </a:solidFill>
                <a:latin typeface="Segoe UI Light"/>
                <a:cs typeface="Segoe UI Light"/>
              </a:rPr>
              <a:t>vi</a:t>
            </a:r>
            <a:r>
              <a:rPr sz="5400" spc="-19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-40" dirty="0" smtClean="0">
                <a:solidFill>
                  <a:srgbClr val="FFFFFF"/>
                </a:solidFill>
                <a:latin typeface="Segoe UI Light"/>
                <a:cs typeface="Segoe UI Light"/>
              </a:rPr>
              <a:t>w</a:t>
            </a:r>
            <a:endParaRPr sz="5400">
              <a:latin typeface="Segoe UI Light"/>
              <a:cs typeface="Segoe U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177" y="1934825"/>
            <a:ext cx="1742164" cy="2090542"/>
          </a:xfrm>
          <a:custGeom>
            <a:avLst/>
            <a:gdLst/>
            <a:ahLst/>
            <a:cxnLst/>
            <a:rect l="l" t="t" r="r" b="b"/>
            <a:pathLst>
              <a:path w="1742164" h="2090542">
                <a:moveTo>
                  <a:pt x="1796" y="1676751"/>
                </a:moveTo>
                <a:lnTo>
                  <a:pt x="1120752" y="2090542"/>
                </a:lnTo>
                <a:lnTo>
                  <a:pt x="1742164" y="1919632"/>
                </a:lnTo>
                <a:lnTo>
                  <a:pt x="1742164" y="1831473"/>
                </a:lnTo>
                <a:lnTo>
                  <a:pt x="1120752" y="1831473"/>
                </a:lnTo>
                <a:lnTo>
                  <a:pt x="1796" y="1676751"/>
                </a:lnTo>
                <a:close/>
              </a:path>
              <a:path w="1742164" h="2090542">
                <a:moveTo>
                  <a:pt x="1742164" y="327434"/>
                </a:moveTo>
                <a:lnTo>
                  <a:pt x="1120752" y="327434"/>
                </a:lnTo>
                <a:lnTo>
                  <a:pt x="1120752" y="1831473"/>
                </a:lnTo>
                <a:lnTo>
                  <a:pt x="1742164" y="1831473"/>
                </a:lnTo>
                <a:lnTo>
                  <a:pt x="1742164" y="327434"/>
                </a:lnTo>
                <a:close/>
              </a:path>
              <a:path w="1742164" h="2090542">
                <a:moveTo>
                  <a:pt x="1120752" y="0"/>
                </a:moveTo>
                <a:lnTo>
                  <a:pt x="3592" y="419182"/>
                </a:lnTo>
                <a:lnTo>
                  <a:pt x="0" y="419182"/>
                </a:lnTo>
                <a:lnTo>
                  <a:pt x="1796" y="1676751"/>
                </a:lnTo>
                <a:lnTo>
                  <a:pt x="382561" y="1527428"/>
                </a:lnTo>
                <a:lnTo>
                  <a:pt x="382561" y="505546"/>
                </a:lnTo>
                <a:lnTo>
                  <a:pt x="1120752" y="327434"/>
                </a:lnTo>
                <a:lnTo>
                  <a:pt x="1742164" y="327434"/>
                </a:lnTo>
                <a:lnTo>
                  <a:pt x="1742164" y="178111"/>
                </a:lnTo>
                <a:lnTo>
                  <a:pt x="1120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58434" y="3702558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8434" y="3702558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21323" y="3863975"/>
            <a:ext cx="1478406" cy="309118"/>
          </a:xfrm>
          <a:custGeom>
            <a:avLst/>
            <a:gdLst/>
            <a:ahLst/>
            <a:cxnLst/>
            <a:rect l="l" t="t" r="r" b="b"/>
            <a:pathLst>
              <a:path w="1478406" h="309118">
                <a:moveTo>
                  <a:pt x="53593" y="12700"/>
                </a:moveTo>
                <a:lnTo>
                  <a:pt x="0" y="12700"/>
                </a:lnTo>
                <a:lnTo>
                  <a:pt x="0" y="234695"/>
                </a:lnTo>
                <a:lnTo>
                  <a:pt x="15366" y="234695"/>
                </a:lnTo>
                <a:lnTo>
                  <a:pt x="15366" y="145669"/>
                </a:lnTo>
                <a:lnTo>
                  <a:pt x="49292" y="145653"/>
                </a:lnTo>
                <a:lnTo>
                  <a:pt x="62696" y="144637"/>
                </a:lnTo>
                <a:lnTo>
                  <a:pt x="75090" y="141902"/>
                </a:lnTo>
                <a:lnTo>
                  <a:pt x="86645" y="137250"/>
                </a:lnTo>
                <a:lnTo>
                  <a:pt x="95786" y="131572"/>
                </a:lnTo>
                <a:lnTo>
                  <a:pt x="15366" y="131572"/>
                </a:lnTo>
                <a:lnTo>
                  <a:pt x="15366" y="26797"/>
                </a:lnTo>
                <a:lnTo>
                  <a:pt x="103635" y="26797"/>
                </a:lnTo>
                <a:lnTo>
                  <a:pt x="103269" y="26410"/>
                </a:lnTo>
                <a:lnTo>
                  <a:pt x="93468" y="20426"/>
                </a:lnTo>
                <a:lnTo>
                  <a:pt x="81928" y="16140"/>
                </a:lnTo>
                <a:lnTo>
                  <a:pt x="68640" y="13561"/>
                </a:lnTo>
                <a:lnTo>
                  <a:pt x="53593" y="12700"/>
                </a:lnTo>
                <a:close/>
              </a:path>
              <a:path w="1478406" h="309118">
                <a:moveTo>
                  <a:pt x="103635" y="26797"/>
                </a:moveTo>
                <a:lnTo>
                  <a:pt x="15366" y="26797"/>
                </a:lnTo>
                <a:lnTo>
                  <a:pt x="50848" y="26797"/>
                </a:lnTo>
                <a:lnTo>
                  <a:pt x="68402" y="28190"/>
                </a:lnTo>
                <a:lnTo>
                  <a:pt x="101849" y="49062"/>
                </a:lnTo>
                <a:lnTo>
                  <a:pt x="108203" y="76957"/>
                </a:lnTo>
                <a:lnTo>
                  <a:pt x="107103" y="89311"/>
                </a:lnTo>
                <a:lnTo>
                  <a:pt x="85649" y="122486"/>
                </a:lnTo>
                <a:lnTo>
                  <a:pt x="46989" y="131572"/>
                </a:lnTo>
                <a:lnTo>
                  <a:pt x="95786" y="131572"/>
                </a:lnTo>
                <a:lnTo>
                  <a:pt x="120036" y="100040"/>
                </a:lnTo>
                <a:lnTo>
                  <a:pt x="124052" y="72648"/>
                </a:lnTo>
                <a:lnTo>
                  <a:pt x="122607" y="59040"/>
                </a:lnTo>
                <a:lnTo>
                  <a:pt x="118802" y="46912"/>
                </a:lnTo>
                <a:lnTo>
                  <a:pt x="112426" y="36092"/>
                </a:lnTo>
                <a:lnTo>
                  <a:pt x="103635" y="26797"/>
                </a:lnTo>
                <a:close/>
              </a:path>
              <a:path w="1478406" h="309118">
                <a:moveTo>
                  <a:pt x="180086" y="76200"/>
                </a:moveTo>
                <a:lnTo>
                  <a:pt x="166115" y="76200"/>
                </a:lnTo>
                <a:lnTo>
                  <a:pt x="166115" y="234695"/>
                </a:lnTo>
                <a:lnTo>
                  <a:pt x="180086" y="234695"/>
                </a:lnTo>
                <a:lnTo>
                  <a:pt x="180156" y="155165"/>
                </a:lnTo>
                <a:lnTo>
                  <a:pt x="181072" y="142787"/>
                </a:lnTo>
                <a:lnTo>
                  <a:pt x="183308" y="130987"/>
                </a:lnTo>
                <a:lnTo>
                  <a:pt x="187191" y="119371"/>
                </a:lnTo>
                <a:lnTo>
                  <a:pt x="191214" y="111251"/>
                </a:lnTo>
                <a:lnTo>
                  <a:pt x="180086" y="111251"/>
                </a:lnTo>
                <a:lnTo>
                  <a:pt x="180086" y="76200"/>
                </a:lnTo>
                <a:close/>
              </a:path>
              <a:path w="1478406" h="309118">
                <a:moveTo>
                  <a:pt x="231012" y="73025"/>
                </a:moveTo>
                <a:lnTo>
                  <a:pt x="192822" y="88129"/>
                </a:lnTo>
                <a:lnTo>
                  <a:pt x="180721" y="111251"/>
                </a:lnTo>
                <a:lnTo>
                  <a:pt x="191214" y="111251"/>
                </a:lnTo>
                <a:lnTo>
                  <a:pt x="193049" y="107547"/>
                </a:lnTo>
                <a:lnTo>
                  <a:pt x="201207" y="95121"/>
                </a:lnTo>
                <a:lnTo>
                  <a:pt x="211970" y="88254"/>
                </a:lnTo>
                <a:lnTo>
                  <a:pt x="224154" y="85979"/>
                </a:lnTo>
                <a:lnTo>
                  <a:pt x="240918" y="85979"/>
                </a:lnTo>
                <a:lnTo>
                  <a:pt x="240918" y="75818"/>
                </a:lnTo>
                <a:lnTo>
                  <a:pt x="236220" y="74041"/>
                </a:lnTo>
                <a:lnTo>
                  <a:pt x="231012" y="73025"/>
                </a:lnTo>
                <a:close/>
              </a:path>
              <a:path w="1478406" h="309118">
                <a:moveTo>
                  <a:pt x="240918" y="85979"/>
                </a:moveTo>
                <a:lnTo>
                  <a:pt x="230631" y="85979"/>
                </a:lnTo>
                <a:lnTo>
                  <a:pt x="236092" y="87630"/>
                </a:lnTo>
                <a:lnTo>
                  <a:pt x="240918" y="91058"/>
                </a:lnTo>
                <a:lnTo>
                  <a:pt x="240918" y="85979"/>
                </a:lnTo>
                <a:close/>
              </a:path>
              <a:path w="1478406" h="309118">
                <a:moveTo>
                  <a:pt x="324262" y="72311"/>
                </a:moveTo>
                <a:lnTo>
                  <a:pt x="277805" y="89891"/>
                </a:lnTo>
                <a:lnTo>
                  <a:pt x="253356" y="132674"/>
                </a:lnTo>
                <a:lnTo>
                  <a:pt x="250909" y="163575"/>
                </a:lnTo>
                <a:lnTo>
                  <a:pt x="252423" y="175919"/>
                </a:lnTo>
                <a:lnTo>
                  <a:pt x="277033" y="221858"/>
                </a:lnTo>
                <a:lnTo>
                  <a:pt x="325754" y="238506"/>
                </a:lnTo>
                <a:lnTo>
                  <a:pt x="328681" y="238464"/>
                </a:lnTo>
                <a:lnTo>
                  <a:pt x="341310" y="237177"/>
                </a:lnTo>
                <a:lnTo>
                  <a:pt x="353095" y="233899"/>
                </a:lnTo>
                <a:lnTo>
                  <a:pt x="364238" y="228373"/>
                </a:lnTo>
                <a:lnTo>
                  <a:pt x="369575" y="224368"/>
                </a:lnTo>
                <a:lnTo>
                  <a:pt x="313065" y="224368"/>
                </a:lnTo>
                <a:lnTo>
                  <a:pt x="300948" y="220611"/>
                </a:lnTo>
                <a:lnTo>
                  <a:pt x="269235" y="183294"/>
                </a:lnTo>
                <a:lnTo>
                  <a:pt x="265561" y="155648"/>
                </a:lnTo>
                <a:lnTo>
                  <a:pt x="266387" y="142988"/>
                </a:lnTo>
                <a:lnTo>
                  <a:pt x="289825" y="96929"/>
                </a:lnTo>
                <a:lnTo>
                  <a:pt x="326898" y="85343"/>
                </a:lnTo>
                <a:lnTo>
                  <a:pt x="370596" y="85343"/>
                </a:lnTo>
                <a:lnTo>
                  <a:pt x="364092" y="80930"/>
                </a:lnTo>
                <a:lnTo>
                  <a:pt x="352585" y="76119"/>
                </a:lnTo>
                <a:lnTo>
                  <a:pt x="339363" y="73247"/>
                </a:lnTo>
                <a:lnTo>
                  <a:pt x="324262" y="72311"/>
                </a:lnTo>
                <a:close/>
              </a:path>
              <a:path w="1478406" h="309118">
                <a:moveTo>
                  <a:pt x="370596" y="85343"/>
                </a:moveTo>
                <a:lnTo>
                  <a:pt x="326898" y="85343"/>
                </a:lnTo>
                <a:lnTo>
                  <a:pt x="337739" y="86083"/>
                </a:lnTo>
                <a:lnTo>
                  <a:pt x="350473" y="89340"/>
                </a:lnTo>
                <a:lnTo>
                  <a:pt x="380391" y="121560"/>
                </a:lnTo>
                <a:lnTo>
                  <a:pt x="385384" y="165871"/>
                </a:lnTo>
                <a:lnTo>
                  <a:pt x="383383" y="178295"/>
                </a:lnTo>
                <a:lnTo>
                  <a:pt x="364952" y="212489"/>
                </a:lnTo>
                <a:lnTo>
                  <a:pt x="313065" y="224368"/>
                </a:lnTo>
                <a:lnTo>
                  <a:pt x="369575" y="224368"/>
                </a:lnTo>
                <a:lnTo>
                  <a:pt x="395134" y="189514"/>
                </a:lnTo>
                <a:lnTo>
                  <a:pt x="400331" y="145766"/>
                </a:lnTo>
                <a:lnTo>
                  <a:pt x="398654" y="133281"/>
                </a:lnTo>
                <a:lnTo>
                  <a:pt x="395403" y="121441"/>
                </a:lnTo>
                <a:lnTo>
                  <a:pt x="390361" y="110036"/>
                </a:lnTo>
                <a:lnTo>
                  <a:pt x="383314" y="98854"/>
                </a:lnTo>
                <a:lnTo>
                  <a:pt x="374047" y="87686"/>
                </a:lnTo>
                <a:lnTo>
                  <a:pt x="370596" y="85343"/>
                </a:lnTo>
                <a:close/>
              </a:path>
              <a:path w="1478406" h="309118">
                <a:moveTo>
                  <a:pt x="487469" y="73047"/>
                </a:moveTo>
                <a:lnTo>
                  <a:pt x="443195" y="99720"/>
                </a:lnTo>
                <a:lnTo>
                  <a:pt x="426669" y="146397"/>
                </a:lnTo>
                <a:lnTo>
                  <a:pt x="425997" y="161694"/>
                </a:lnTo>
                <a:lnTo>
                  <a:pt x="427038" y="175192"/>
                </a:lnTo>
                <a:lnTo>
                  <a:pt x="448119" y="221040"/>
                </a:lnTo>
                <a:lnTo>
                  <a:pt x="496388" y="238392"/>
                </a:lnTo>
                <a:lnTo>
                  <a:pt x="507472" y="236757"/>
                </a:lnTo>
                <a:lnTo>
                  <a:pt x="519343" y="232635"/>
                </a:lnTo>
                <a:lnTo>
                  <a:pt x="533012" y="225338"/>
                </a:lnTo>
                <a:lnTo>
                  <a:pt x="533191" y="225168"/>
                </a:lnTo>
                <a:lnTo>
                  <a:pt x="486629" y="225168"/>
                </a:lnTo>
                <a:lnTo>
                  <a:pt x="474717" y="222044"/>
                </a:lnTo>
                <a:lnTo>
                  <a:pt x="443981" y="184031"/>
                </a:lnTo>
                <a:lnTo>
                  <a:pt x="440829" y="155183"/>
                </a:lnTo>
                <a:lnTo>
                  <a:pt x="441709" y="142803"/>
                </a:lnTo>
                <a:lnTo>
                  <a:pt x="465268" y="96465"/>
                </a:lnTo>
                <a:lnTo>
                  <a:pt x="503090" y="85514"/>
                </a:lnTo>
                <a:lnTo>
                  <a:pt x="536175" y="85514"/>
                </a:lnTo>
                <a:lnTo>
                  <a:pt x="530736" y="81341"/>
                </a:lnTo>
                <a:lnTo>
                  <a:pt x="519267" y="76463"/>
                </a:lnTo>
                <a:lnTo>
                  <a:pt x="504981" y="73688"/>
                </a:lnTo>
                <a:lnTo>
                  <a:pt x="487469" y="73047"/>
                </a:lnTo>
                <a:close/>
              </a:path>
              <a:path w="1478406" h="309118">
                <a:moveTo>
                  <a:pt x="564133" y="205867"/>
                </a:moveTo>
                <a:lnTo>
                  <a:pt x="549909" y="205867"/>
                </a:lnTo>
                <a:lnTo>
                  <a:pt x="549909" y="234695"/>
                </a:lnTo>
                <a:lnTo>
                  <a:pt x="564133" y="234695"/>
                </a:lnTo>
                <a:lnTo>
                  <a:pt x="564133" y="205867"/>
                </a:lnTo>
                <a:close/>
              </a:path>
              <a:path w="1478406" h="309118">
                <a:moveTo>
                  <a:pt x="536175" y="85514"/>
                </a:moveTo>
                <a:lnTo>
                  <a:pt x="503090" y="85514"/>
                </a:lnTo>
                <a:lnTo>
                  <a:pt x="515822" y="87936"/>
                </a:lnTo>
                <a:lnTo>
                  <a:pt x="527152" y="93431"/>
                </a:lnTo>
                <a:lnTo>
                  <a:pt x="537295" y="102269"/>
                </a:lnTo>
                <a:lnTo>
                  <a:pt x="544287" y="112909"/>
                </a:lnTo>
                <a:lnTo>
                  <a:pt x="548500" y="124904"/>
                </a:lnTo>
                <a:lnTo>
                  <a:pt x="549909" y="138302"/>
                </a:lnTo>
                <a:lnTo>
                  <a:pt x="549635" y="174206"/>
                </a:lnTo>
                <a:lnTo>
                  <a:pt x="526449" y="216323"/>
                </a:lnTo>
                <a:lnTo>
                  <a:pt x="486629" y="225168"/>
                </a:lnTo>
                <a:lnTo>
                  <a:pt x="533191" y="225168"/>
                </a:lnTo>
                <a:lnTo>
                  <a:pt x="542260" y="216524"/>
                </a:lnTo>
                <a:lnTo>
                  <a:pt x="549275" y="205867"/>
                </a:lnTo>
                <a:lnTo>
                  <a:pt x="564133" y="205867"/>
                </a:lnTo>
                <a:lnTo>
                  <a:pt x="564133" y="101600"/>
                </a:lnTo>
                <a:lnTo>
                  <a:pt x="549909" y="101600"/>
                </a:lnTo>
                <a:lnTo>
                  <a:pt x="546847" y="97287"/>
                </a:lnTo>
                <a:lnTo>
                  <a:pt x="539794" y="88292"/>
                </a:lnTo>
                <a:lnTo>
                  <a:pt x="536175" y="85514"/>
                </a:lnTo>
                <a:close/>
              </a:path>
              <a:path w="1478406" h="309118">
                <a:moveTo>
                  <a:pt x="564133" y="0"/>
                </a:moveTo>
                <a:lnTo>
                  <a:pt x="549909" y="0"/>
                </a:lnTo>
                <a:lnTo>
                  <a:pt x="549909" y="101600"/>
                </a:lnTo>
                <a:lnTo>
                  <a:pt x="564133" y="101600"/>
                </a:lnTo>
                <a:lnTo>
                  <a:pt x="564133" y="0"/>
                </a:lnTo>
                <a:close/>
              </a:path>
              <a:path w="1478406" h="309118">
                <a:moveTo>
                  <a:pt x="622300" y="76200"/>
                </a:moveTo>
                <a:lnTo>
                  <a:pt x="607822" y="76200"/>
                </a:lnTo>
                <a:lnTo>
                  <a:pt x="608317" y="180323"/>
                </a:lnTo>
                <a:lnTo>
                  <a:pt x="622084" y="219439"/>
                </a:lnTo>
                <a:lnTo>
                  <a:pt x="657502" y="236763"/>
                </a:lnTo>
                <a:lnTo>
                  <a:pt x="674762" y="237658"/>
                </a:lnTo>
                <a:lnTo>
                  <a:pt x="687216" y="234029"/>
                </a:lnTo>
                <a:lnTo>
                  <a:pt x="698096" y="227530"/>
                </a:lnTo>
                <a:lnTo>
                  <a:pt x="700249" y="225360"/>
                </a:lnTo>
                <a:lnTo>
                  <a:pt x="661303" y="225360"/>
                </a:lnTo>
                <a:lnTo>
                  <a:pt x="649454" y="222678"/>
                </a:lnTo>
                <a:lnTo>
                  <a:pt x="623093" y="180323"/>
                </a:lnTo>
                <a:lnTo>
                  <a:pt x="622300" y="164211"/>
                </a:lnTo>
                <a:lnTo>
                  <a:pt x="622300" y="76200"/>
                </a:lnTo>
                <a:close/>
              </a:path>
              <a:path w="1478406" h="309118">
                <a:moveTo>
                  <a:pt x="729996" y="205867"/>
                </a:moveTo>
                <a:lnTo>
                  <a:pt x="715772" y="205867"/>
                </a:lnTo>
                <a:lnTo>
                  <a:pt x="715772" y="234695"/>
                </a:lnTo>
                <a:lnTo>
                  <a:pt x="729996" y="234695"/>
                </a:lnTo>
                <a:lnTo>
                  <a:pt x="729996" y="205867"/>
                </a:lnTo>
                <a:close/>
              </a:path>
              <a:path w="1478406" h="309118">
                <a:moveTo>
                  <a:pt x="729996" y="76200"/>
                </a:moveTo>
                <a:lnTo>
                  <a:pt x="715772" y="76200"/>
                </a:lnTo>
                <a:lnTo>
                  <a:pt x="714891" y="178667"/>
                </a:lnTo>
                <a:lnTo>
                  <a:pt x="711920" y="190709"/>
                </a:lnTo>
                <a:lnTo>
                  <a:pt x="676538" y="224118"/>
                </a:lnTo>
                <a:lnTo>
                  <a:pt x="661303" y="225360"/>
                </a:lnTo>
                <a:lnTo>
                  <a:pt x="700249" y="225360"/>
                </a:lnTo>
                <a:lnTo>
                  <a:pt x="707403" y="218147"/>
                </a:lnTo>
                <a:lnTo>
                  <a:pt x="715136" y="205867"/>
                </a:lnTo>
                <a:lnTo>
                  <a:pt x="729996" y="205867"/>
                </a:lnTo>
                <a:lnTo>
                  <a:pt x="729996" y="76200"/>
                </a:lnTo>
                <a:close/>
              </a:path>
              <a:path w="1478406" h="309118">
                <a:moveTo>
                  <a:pt x="839227" y="72458"/>
                </a:moveTo>
                <a:lnTo>
                  <a:pt x="793665" y="91930"/>
                </a:lnTo>
                <a:lnTo>
                  <a:pt x="771898" y="123277"/>
                </a:lnTo>
                <a:lnTo>
                  <a:pt x="766041" y="165688"/>
                </a:lnTo>
                <a:lnTo>
                  <a:pt x="767594" y="177722"/>
                </a:lnTo>
                <a:lnTo>
                  <a:pt x="793355" y="223706"/>
                </a:lnTo>
                <a:lnTo>
                  <a:pt x="843678" y="238346"/>
                </a:lnTo>
                <a:lnTo>
                  <a:pt x="856913" y="236661"/>
                </a:lnTo>
                <a:lnTo>
                  <a:pt x="868985" y="233122"/>
                </a:lnTo>
                <a:lnTo>
                  <a:pt x="879855" y="227711"/>
                </a:lnTo>
                <a:lnTo>
                  <a:pt x="879380" y="224653"/>
                </a:lnTo>
                <a:lnTo>
                  <a:pt x="827626" y="224653"/>
                </a:lnTo>
                <a:lnTo>
                  <a:pt x="815669" y="221027"/>
                </a:lnTo>
                <a:lnTo>
                  <a:pt x="784185" y="183185"/>
                </a:lnTo>
                <a:lnTo>
                  <a:pt x="780689" y="155034"/>
                </a:lnTo>
                <a:lnTo>
                  <a:pt x="781665" y="143248"/>
                </a:lnTo>
                <a:lnTo>
                  <a:pt x="806887" y="96896"/>
                </a:lnTo>
                <a:lnTo>
                  <a:pt x="843884" y="85347"/>
                </a:lnTo>
                <a:lnTo>
                  <a:pt x="878589" y="85347"/>
                </a:lnTo>
                <a:lnTo>
                  <a:pt x="877343" y="78446"/>
                </a:lnTo>
                <a:lnTo>
                  <a:pt x="866505" y="75037"/>
                </a:lnTo>
                <a:lnTo>
                  <a:pt x="854122" y="73023"/>
                </a:lnTo>
                <a:lnTo>
                  <a:pt x="839227" y="72458"/>
                </a:lnTo>
                <a:close/>
              </a:path>
              <a:path w="1478406" h="309118">
                <a:moveTo>
                  <a:pt x="877772" y="214306"/>
                </a:moveTo>
                <a:lnTo>
                  <a:pt x="868716" y="219218"/>
                </a:lnTo>
                <a:lnTo>
                  <a:pt x="857897" y="222620"/>
                </a:lnTo>
                <a:lnTo>
                  <a:pt x="844479" y="224452"/>
                </a:lnTo>
                <a:lnTo>
                  <a:pt x="827626" y="224653"/>
                </a:lnTo>
                <a:lnTo>
                  <a:pt x="879380" y="224653"/>
                </a:lnTo>
                <a:lnTo>
                  <a:pt x="877772" y="214306"/>
                </a:lnTo>
                <a:close/>
              </a:path>
              <a:path w="1478406" h="309118">
                <a:moveTo>
                  <a:pt x="878589" y="85347"/>
                </a:moveTo>
                <a:lnTo>
                  <a:pt x="843884" y="85347"/>
                </a:lnTo>
                <a:lnTo>
                  <a:pt x="856821" y="86581"/>
                </a:lnTo>
                <a:lnTo>
                  <a:pt x="869023" y="90075"/>
                </a:lnTo>
                <a:lnTo>
                  <a:pt x="880491" y="95885"/>
                </a:lnTo>
                <a:lnTo>
                  <a:pt x="878589" y="85347"/>
                </a:lnTo>
                <a:close/>
              </a:path>
              <a:path w="1478406" h="309118">
                <a:moveTo>
                  <a:pt x="935354" y="89154"/>
                </a:moveTo>
                <a:lnTo>
                  <a:pt x="921130" y="89154"/>
                </a:lnTo>
                <a:lnTo>
                  <a:pt x="921312" y="201539"/>
                </a:lnTo>
                <a:lnTo>
                  <a:pt x="924368" y="217393"/>
                </a:lnTo>
                <a:lnTo>
                  <a:pt x="931198" y="228705"/>
                </a:lnTo>
                <a:lnTo>
                  <a:pt x="941803" y="235485"/>
                </a:lnTo>
                <a:lnTo>
                  <a:pt x="956182" y="237744"/>
                </a:lnTo>
                <a:lnTo>
                  <a:pt x="962659" y="237744"/>
                </a:lnTo>
                <a:lnTo>
                  <a:pt x="969645" y="235966"/>
                </a:lnTo>
                <a:lnTo>
                  <a:pt x="977137" y="232537"/>
                </a:lnTo>
                <a:lnTo>
                  <a:pt x="977137" y="224917"/>
                </a:lnTo>
                <a:lnTo>
                  <a:pt x="949832" y="224917"/>
                </a:lnTo>
                <a:lnTo>
                  <a:pt x="943991" y="222504"/>
                </a:lnTo>
                <a:lnTo>
                  <a:pt x="940323" y="217393"/>
                </a:lnTo>
                <a:lnTo>
                  <a:pt x="937005" y="212725"/>
                </a:lnTo>
                <a:lnTo>
                  <a:pt x="935354" y="204724"/>
                </a:lnTo>
                <a:lnTo>
                  <a:pt x="935354" y="89154"/>
                </a:lnTo>
                <a:close/>
              </a:path>
              <a:path w="1478406" h="309118">
                <a:moveTo>
                  <a:pt x="977137" y="219201"/>
                </a:moveTo>
                <a:lnTo>
                  <a:pt x="970279" y="223012"/>
                </a:lnTo>
                <a:lnTo>
                  <a:pt x="963929" y="224917"/>
                </a:lnTo>
                <a:lnTo>
                  <a:pt x="977137" y="224917"/>
                </a:lnTo>
                <a:lnTo>
                  <a:pt x="977137" y="219201"/>
                </a:lnTo>
                <a:close/>
              </a:path>
              <a:path w="1478406" h="309118">
                <a:moveTo>
                  <a:pt x="977137" y="76200"/>
                </a:moveTo>
                <a:lnTo>
                  <a:pt x="892555" y="76200"/>
                </a:lnTo>
                <a:lnTo>
                  <a:pt x="892555" y="89154"/>
                </a:lnTo>
                <a:lnTo>
                  <a:pt x="977137" y="89154"/>
                </a:lnTo>
                <a:lnTo>
                  <a:pt x="977137" y="76200"/>
                </a:lnTo>
                <a:close/>
              </a:path>
              <a:path w="1478406" h="309118">
                <a:moveTo>
                  <a:pt x="935354" y="30225"/>
                </a:moveTo>
                <a:lnTo>
                  <a:pt x="933069" y="30987"/>
                </a:lnTo>
                <a:lnTo>
                  <a:pt x="928243" y="32512"/>
                </a:lnTo>
                <a:lnTo>
                  <a:pt x="925702" y="33400"/>
                </a:lnTo>
                <a:lnTo>
                  <a:pt x="923290" y="34162"/>
                </a:lnTo>
                <a:lnTo>
                  <a:pt x="921130" y="35051"/>
                </a:lnTo>
                <a:lnTo>
                  <a:pt x="921130" y="76200"/>
                </a:lnTo>
                <a:lnTo>
                  <a:pt x="935354" y="76200"/>
                </a:lnTo>
                <a:lnTo>
                  <a:pt x="935354" y="30225"/>
                </a:lnTo>
                <a:close/>
              </a:path>
              <a:path w="1478406" h="309118">
                <a:moveTo>
                  <a:pt x="1016000" y="12700"/>
                </a:moveTo>
                <a:lnTo>
                  <a:pt x="1009776" y="12700"/>
                </a:lnTo>
                <a:lnTo>
                  <a:pt x="1007109" y="13716"/>
                </a:lnTo>
                <a:lnTo>
                  <a:pt x="1002283" y="18033"/>
                </a:lnTo>
                <a:lnTo>
                  <a:pt x="1001071" y="20700"/>
                </a:lnTo>
                <a:lnTo>
                  <a:pt x="1001014" y="27686"/>
                </a:lnTo>
                <a:lnTo>
                  <a:pt x="1002283" y="30606"/>
                </a:lnTo>
                <a:lnTo>
                  <a:pt x="1004570" y="32893"/>
                </a:lnTo>
                <a:lnTo>
                  <a:pt x="1006982" y="35051"/>
                </a:lnTo>
                <a:lnTo>
                  <a:pt x="1009776" y="36194"/>
                </a:lnTo>
                <a:lnTo>
                  <a:pt x="1016126" y="36194"/>
                </a:lnTo>
                <a:lnTo>
                  <a:pt x="1018921" y="35051"/>
                </a:lnTo>
                <a:lnTo>
                  <a:pt x="1021333" y="32638"/>
                </a:lnTo>
                <a:lnTo>
                  <a:pt x="1023747" y="30352"/>
                </a:lnTo>
                <a:lnTo>
                  <a:pt x="1024790" y="27686"/>
                </a:lnTo>
                <a:lnTo>
                  <a:pt x="1024890" y="20700"/>
                </a:lnTo>
                <a:lnTo>
                  <a:pt x="1023620" y="17906"/>
                </a:lnTo>
                <a:lnTo>
                  <a:pt x="1021206" y="15875"/>
                </a:lnTo>
                <a:lnTo>
                  <a:pt x="1018794" y="13716"/>
                </a:lnTo>
                <a:lnTo>
                  <a:pt x="1016000" y="12700"/>
                </a:lnTo>
                <a:close/>
              </a:path>
              <a:path w="1478406" h="309118">
                <a:moveTo>
                  <a:pt x="1020064" y="76200"/>
                </a:moveTo>
                <a:lnTo>
                  <a:pt x="1005840" y="76200"/>
                </a:lnTo>
                <a:lnTo>
                  <a:pt x="1005840" y="234695"/>
                </a:lnTo>
                <a:lnTo>
                  <a:pt x="1020064" y="234695"/>
                </a:lnTo>
                <a:lnTo>
                  <a:pt x="1020064" y="76200"/>
                </a:lnTo>
                <a:close/>
              </a:path>
              <a:path w="1478406" h="309118">
                <a:moveTo>
                  <a:pt x="1061974" y="76200"/>
                </a:moveTo>
                <a:lnTo>
                  <a:pt x="1046099" y="76200"/>
                </a:lnTo>
                <a:lnTo>
                  <a:pt x="1107312" y="234695"/>
                </a:lnTo>
                <a:lnTo>
                  <a:pt x="1120394" y="234695"/>
                </a:lnTo>
                <a:lnTo>
                  <a:pt x="1126652" y="218948"/>
                </a:lnTo>
                <a:lnTo>
                  <a:pt x="1114044" y="218948"/>
                </a:lnTo>
                <a:lnTo>
                  <a:pt x="1113027" y="213994"/>
                </a:lnTo>
                <a:lnTo>
                  <a:pt x="1111503" y="208406"/>
                </a:lnTo>
                <a:lnTo>
                  <a:pt x="1061974" y="76200"/>
                </a:lnTo>
                <a:close/>
              </a:path>
              <a:path w="1478406" h="309118">
                <a:moveTo>
                  <a:pt x="1183385" y="76200"/>
                </a:moveTo>
                <a:lnTo>
                  <a:pt x="1167892" y="76200"/>
                </a:lnTo>
                <a:lnTo>
                  <a:pt x="1119124" y="202945"/>
                </a:lnTo>
                <a:lnTo>
                  <a:pt x="1117473" y="207010"/>
                </a:lnTo>
                <a:lnTo>
                  <a:pt x="1115949" y="212344"/>
                </a:lnTo>
                <a:lnTo>
                  <a:pt x="1114678" y="218948"/>
                </a:lnTo>
                <a:lnTo>
                  <a:pt x="1126652" y="218948"/>
                </a:lnTo>
                <a:lnTo>
                  <a:pt x="1183385" y="76200"/>
                </a:lnTo>
                <a:close/>
              </a:path>
              <a:path w="1478406" h="309118">
                <a:moveTo>
                  <a:pt x="1218692" y="12700"/>
                </a:moveTo>
                <a:lnTo>
                  <a:pt x="1212469" y="12700"/>
                </a:lnTo>
                <a:lnTo>
                  <a:pt x="1209802" y="13716"/>
                </a:lnTo>
                <a:lnTo>
                  <a:pt x="1204976" y="18033"/>
                </a:lnTo>
                <a:lnTo>
                  <a:pt x="1203763" y="20700"/>
                </a:lnTo>
                <a:lnTo>
                  <a:pt x="1203705" y="27686"/>
                </a:lnTo>
                <a:lnTo>
                  <a:pt x="1204976" y="30606"/>
                </a:lnTo>
                <a:lnTo>
                  <a:pt x="1207261" y="32893"/>
                </a:lnTo>
                <a:lnTo>
                  <a:pt x="1209675" y="35051"/>
                </a:lnTo>
                <a:lnTo>
                  <a:pt x="1212469" y="36194"/>
                </a:lnTo>
                <a:lnTo>
                  <a:pt x="1218819" y="36194"/>
                </a:lnTo>
                <a:lnTo>
                  <a:pt x="1221612" y="35051"/>
                </a:lnTo>
                <a:lnTo>
                  <a:pt x="1224026" y="32638"/>
                </a:lnTo>
                <a:lnTo>
                  <a:pt x="1226439" y="30352"/>
                </a:lnTo>
                <a:lnTo>
                  <a:pt x="1227482" y="27686"/>
                </a:lnTo>
                <a:lnTo>
                  <a:pt x="1227581" y="20700"/>
                </a:lnTo>
                <a:lnTo>
                  <a:pt x="1226311" y="17906"/>
                </a:lnTo>
                <a:lnTo>
                  <a:pt x="1223899" y="15875"/>
                </a:lnTo>
                <a:lnTo>
                  <a:pt x="1221485" y="13716"/>
                </a:lnTo>
                <a:lnTo>
                  <a:pt x="1218692" y="12700"/>
                </a:lnTo>
                <a:close/>
              </a:path>
              <a:path w="1478406" h="309118">
                <a:moveTo>
                  <a:pt x="1222755" y="76200"/>
                </a:moveTo>
                <a:lnTo>
                  <a:pt x="1208531" y="76200"/>
                </a:lnTo>
                <a:lnTo>
                  <a:pt x="1208531" y="234695"/>
                </a:lnTo>
                <a:lnTo>
                  <a:pt x="1222755" y="234695"/>
                </a:lnTo>
                <a:lnTo>
                  <a:pt x="1222755" y="76200"/>
                </a:lnTo>
                <a:close/>
              </a:path>
              <a:path w="1478406" h="309118">
                <a:moveTo>
                  <a:pt x="1291971" y="89154"/>
                </a:moveTo>
                <a:lnTo>
                  <a:pt x="1277747" y="89154"/>
                </a:lnTo>
                <a:lnTo>
                  <a:pt x="1277928" y="201539"/>
                </a:lnTo>
                <a:lnTo>
                  <a:pt x="1280984" y="217393"/>
                </a:lnTo>
                <a:lnTo>
                  <a:pt x="1287814" y="228705"/>
                </a:lnTo>
                <a:lnTo>
                  <a:pt x="1298419" y="235485"/>
                </a:lnTo>
                <a:lnTo>
                  <a:pt x="1312799" y="237744"/>
                </a:lnTo>
                <a:lnTo>
                  <a:pt x="1319276" y="237744"/>
                </a:lnTo>
                <a:lnTo>
                  <a:pt x="1326260" y="235966"/>
                </a:lnTo>
                <a:lnTo>
                  <a:pt x="1333753" y="232537"/>
                </a:lnTo>
                <a:lnTo>
                  <a:pt x="1333753" y="224917"/>
                </a:lnTo>
                <a:lnTo>
                  <a:pt x="1306449" y="224917"/>
                </a:lnTo>
                <a:lnTo>
                  <a:pt x="1300606" y="222504"/>
                </a:lnTo>
                <a:lnTo>
                  <a:pt x="1296939" y="217393"/>
                </a:lnTo>
                <a:lnTo>
                  <a:pt x="1293622" y="212725"/>
                </a:lnTo>
                <a:lnTo>
                  <a:pt x="1291971" y="204724"/>
                </a:lnTo>
                <a:lnTo>
                  <a:pt x="1291971" y="89154"/>
                </a:lnTo>
                <a:close/>
              </a:path>
              <a:path w="1478406" h="309118">
                <a:moveTo>
                  <a:pt x="1333753" y="219201"/>
                </a:moveTo>
                <a:lnTo>
                  <a:pt x="1326896" y="223012"/>
                </a:lnTo>
                <a:lnTo>
                  <a:pt x="1320546" y="224917"/>
                </a:lnTo>
                <a:lnTo>
                  <a:pt x="1333753" y="224917"/>
                </a:lnTo>
                <a:lnTo>
                  <a:pt x="1333753" y="219201"/>
                </a:lnTo>
                <a:close/>
              </a:path>
              <a:path w="1478406" h="309118">
                <a:moveTo>
                  <a:pt x="1333753" y="76200"/>
                </a:moveTo>
                <a:lnTo>
                  <a:pt x="1249172" y="76200"/>
                </a:lnTo>
                <a:lnTo>
                  <a:pt x="1249172" y="89154"/>
                </a:lnTo>
                <a:lnTo>
                  <a:pt x="1333753" y="89154"/>
                </a:lnTo>
                <a:lnTo>
                  <a:pt x="1333753" y="76200"/>
                </a:lnTo>
                <a:close/>
              </a:path>
              <a:path w="1478406" h="309118">
                <a:moveTo>
                  <a:pt x="1291971" y="30225"/>
                </a:moveTo>
                <a:lnTo>
                  <a:pt x="1289684" y="30987"/>
                </a:lnTo>
                <a:lnTo>
                  <a:pt x="1284858" y="32512"/>
                </a:lnTo>
                <a:lnTo>
                  <a:pt x="1282319" y="33400"/>
                </a:lnTo>
                <a:lnTo>
                  <a:pt x="1279905" y="34162"/>
                </a:lnTo>
                <a:lnTo>
                  <a:pt x="1277747" y="35051"/>
                </a:lnTo>
                <a:lnTo>
                  <a:pt x="1277747" y="76200"/>
                </a:lnTo>
                <a:lnTo>
                  <a:pt x="1291971" y="76200"/>
                </a:lnTo>
                <a:lnTo>
                  <a:pt x="1291971" y="30225"/>
                </a:lnTo>
                <a:close/>
              </a:path>
              <a:path w="1478406" h="309118">
                <a:moveTo>
                  <a:pt x="1342517" y="292735"/>
                </a:moveTo>
                <a:lnTo>
                  <a:pt x="1342517" y="306958"/>
                </a:lnTo>
                <a:lnTo>
                  <a:pt x="1346073" y="308356"/>
                </a:lnTo>
                <a:lnTo>
                  <a:pt x="1350264" y="309118"/>
                </a:lnTo>
                <a:lnTo>
                  <a:pt x="1365423" y="307699"/>
                </a:lnTo>
                <a:lnTo>
                  <a:pt x="1376138" y="302287"/>
                </a:lnTo>
                <a:lnTo>
                  <a:pt x="1384293" y="294894"/>
                </a:lnTo>
                <a:lnTo>
                  <a:pt x="1350518" y="294894"/>
                </a:lnTo>
                <a:lnTo>
                  <a:pt x="1346200" y="294131"/>
                </a:lnTo>
                <a:lnTo>
                  <a:pt x="1342517" y="292735"/>
                </a:lnTo>
                <a:close/>
              </a:path>
              <a:path w="1478406" h="309118">
                <a:moveTo>
                  <a:pt x="1356105" y="76200"/>
                </a:moveTo>
                <a:lnTo>
                  <a:pt x="1340230" y="76200"/>
                </a:lnTo>
                <a:lnTo>
                  <a:pt x="1400175" y="233425"/>
                </a:lnTo>
                <a:lnTo>
                  <a:pt x="1384522" y="270999"/>
                </a:lnTo>
                <a:lnTo>
                  <a:pt x="1376454" y="284274"/>
                </a:lnTo>
                <a:lnTo>
                  <a:pt x="1366770" y="292239"/>
                </a:lnTo>
                <a:lnTo>
                  <a:pt x="1355471" y="294894"/>
                </a:lnTo>
                <a:lnTo>
                  <a:pt x="1384293" y="294894"/>
                </a:lnTo>
                <a:lnTo>
                  <a:pt x="1388394" y="291176"/>
                </a:lnTo>
                <a:lnTo>
                  <a:pt x="1394987" y="280431"/>
                </a:lnTo>
                <a:lnTo>
                  <a:pt x="1401191" y="267081"/>
                </a:lnTo>
                <a:lnTo>
                  <a:pt x="1421483" y="216916"/>
                </a:lnTo>
                <a:lnTo>
                  <a:pt x="1407541" y="216916"/>
                </a:lnTo>
                <a:lnTo>
                  <a:pt x="1406525" y="213613"/>
                </a:lnTo>
                <a:lnTo>
                  <a:pt x="1406144" y="211581"/>
                </a:lnTo>
                <a:lnTo>
                  <a:pt x="1405762" y="210185"/>
                </a:lnTo>
                <a:lnTo>
                  <a:pt x="1403984" y="205231"/>
                </a:lnTo>
                <a:lnTo>
                  <a:pt x="1356105" y="76200"/>
                </a:lnTo>
                <a:close/>
              </a:path>
              <a:path w="1478406" h="309118">
                <a:moveTo>
                  <a:pt x="1478406" y="76200"/>
                </a:moveTo>
                <a:lnTo>
                  <a:pt x="1462912" y="76200"/>
                </a:lnTo>
                <a:lnTo>
                  <a:pt x="1411858" y="206248"/>
                </a:lnTo>
                <a:lnTo>
                  <a:pt x="1408176" y="216916"/>
                </a:lnTo>
                <a:lnTo>
                  <a:pt x="1421483" y="216916"/>
                </a:lnTo>
                <a:lnTo>
                  <a:pt x="1478406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68340" y="4965191"/>
            <a:ext cx="2723388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8434" y="1739645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8434" y="1739645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5415" y="1987804"/>
            <a:ext cx="1715515" cy="62450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1245" y="1738122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1245" y="1738122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66589" y="1986660"/>
            <a:ext cx="1326314" cy="858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3988" y="3069335"/>
            <a:ext cx="1760219" cy="4008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07079" y="3048000"/>
            <a:ext cx="417575" cy="5349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14766" y="3707129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14766" y="3707129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80195" y="3933190"/>
            <a:ext cx="700912" cy="238506"/>
          </a:xfrm>
          <a:custGeom>
            <a:avLst/>
            <a:gdLst/>
            <a:ahLst/>
            <a:cxnLst/>
            <a:rect l="l" t="t" r="r" b="b"/>
            <a:pathLst>
              <a:path w="700912" h="238505">
                <a:moveTo>
                  <a:pt x="0" y="209296"/>
                </a:moveTo>
                <a:lnTo>
                  <a:pt x="0" y="226822"/>
                </a:lnTo>
                <a:lnTo>
                  <a:pt x="3304" y="228526"/>
                </a:lnTo>
                <a:lnTo>
                  <a:pt x="13382" y="232244"/>
                </a:lnTo>
                <a:lnTo>
                  <a:pt x="29783" y="236435"/>
                </a:lnTo>
                <a:lnTo>
                  <a:pt x="41548" y="237955"/>
                </a:lnTo>
                <a:lnTo>
                  <a:pt x="55814" y="238331"/>
                </a:lnTo>
                <a:lnTo>
                  <a:pt x="69013" y="236676"/>
                </a:lnTo>
                <a:lnTo>
                  <a:pt x="81053" y="233095"/>
                </a:lnTo>
                <a:lnTo>
                  <a:pt x="92162" y="227369"/>
                </a:lnTo>
                <a:lnTo>
                  <a:pt x="97024" y="223591"/>
                </a:lnTo>
                <a:lnTo>
                  <a:pt x="36215" y="223591"/>
                </a:lnTo>
                <a:lnTo>
                  <a:pt x="24083" y="220736"/>
                </a:lnTo>
                <a:lnTo>
                  <a:pt x="12023" y="215971"/>
                </a:lnTo>
                <a:lnTo>
                  <a:pt x="0" y="209296"/>
                </a:lnTo>
                <a:close/>
              </a:path>
              <a:path w="700912" h="238505">
                <a:moveTo>
                  <a:pt x="64421" y="9086"/>
                </a:moveTo>
                <a:lnTo>
                  <a:pt x="27742" y="19606"/>
                </a:lnTo>
                <a:lnTo>
                  <a:pt x="2737" y="59597"/>
                </a:lnTo>
                <a:lnTo>
                  <a:pt x="2310" y="76167"/>
                </a:lnTo>
                <a:lnTo>
                  <a:pt x="6251" y="87748"/>
                </a:lnTo>
                <a:lnTo>
                  <a:pt x="42931" y="122615"/>
                </a:lnTo>
                <a:lnTo>
                  <a:pt x="58971" y="132316"/>
                </a:lnTo>
                <a:lnTo>
                  <a:pt x="70668" y="139736"/>
                </a:lnTo>
                <a:lnTo>
                  <a:pt x="99958" y="175675"/>
                </a:lnTo>
                <a:lnTo>
                  <a:pt x="100322" y="192970"/>
                </a:lnTo>
                <a:lnTo>
                  <a:pt x="95662" y="204709"/>
                </a:lnTo>
                <a:lnTo>
                  <a:pt x="54790" y="223487"/>
                </a:lnTo>
                <a:lnTo>
                  <a:pt x="36215" y="223591"/>
                </a:lnTo>
                <a:lnTo>
                  <a:pt x="97024" y="223591"/>
                </a:lnTo>
                <a:lnTo>
                  <a:pt x="115630" y="186663"/>
                </a:lnTo>
                <a:lnTo>
                  <a:pt x="115905" y="169572"/>
                </a:lnTo>
                <a:lnTo>
                  <a:pt x="111692" y="157997"/>
                </a:lnTo>
                <a:lnTo>
                  <a:pt x="75221" y="123902"/>
                </a:lnTo>
                <a:lnTo>
                  <a:pt x="59760" y="114680"/>
                </a:lnTo>
                <a:lnTo>
                  <a:pt x="48024" y="107291"/>
                </a:lnTo>
                <a:lnTo>
                  <a:pt x="18575" y="71494"/>
                </a:lnTo>
                <a:lnTo>
                  <a:pt x="18286" y="54300"/>
                </a:lnTo>
                <a:lnTo>
                  <a:pt x="23232" y="43028"/>
                </a:lnTo>
                <a:lnTo>
                  <a:pt x="33030" y="32375"/>
                </a:lnTo>
                <a:lnTo>
                  <a:pt x="42662" y="27165"/>
                </a:lnTo>
                <a:lnTo>
                  <a:pt x="55034" y="24063"/>
                </a:lnTo>
                <a:lnTo>
                  <a:pt x="70907" y="23083"/>
                </a:lnTo>
                <a:lnTo>
                  <a:pt x="105344" y="23083"/>
                </a:lnTo>
                <a:lnTo>
                  <a:pt x="102598" y="13947"/>
                </a:lnTo>
                <a:lnTo>
                  <a:pt x="90884" y="11201"/>
                </a:lnTo>
                <a:lnTo>
                  <a:pt x="78346" y="9583"/>
                </a:lnTo>
                <a:lnTo>
                  <a:pt x="64421" y="9086"/>
                </a:lnTo>
                <a:close/>
              </a:path>
              <a:path w="700912" h="238505">
                <a:moveTo>
                  <a:pt x="105344" y="23083"/>
                </a:moveTo>
                <a:lnTo>
                  <a:pt x="70907" y="23083"/>
                </a:lnTo>
                <a:lnTo>
                  <a:pt x="83729" y="24412"/>
                </a:lnTo>
                <a:lnTo>
                  <a:pt x="96091" y="27301"/>
                </a:lnTo>
                <a:lnTo>
                  <a:pt x="107950" y="31750"/>
                </a:lnTo>
                <a:lnTo>
                  <a:pt x="105344" y="23083"/>
                </a:lnTo>
                <a:close/>
              </a:path>
              <a:path w="700912" h="238505">
                <a:moveTo>
                  <a:pt x="219995" y="72311"/>
                </a:moveTo>
                <a:lnTo>
                  <a:pt x="173538" y="89891"/>
                </a:lnTo>
                <a:lnTo>
                  <a:pt x="149089" y="132674"/>
                </a:lnTo>
                <a:lnTo>
                  <a:pt x="146642" y="163575"/>
                </a:lnTo>
                <a:lnTo>
                  <a:pt x="148156" y="175919"/>
                </a:lnTo>
                <a:lnTo>
                  <a:pt x="172766" y="221858"/>
                </a:lnTo>
                <a:lnTo>
                  <a:pt x="221487" y="238506"/>
                </a:lnTo>
                <a:lnTo>
                  <a:pt x="224390" y="238465"/>
                </a:lnTo>
                <a:lnTo>
                  <a:pt x="237025" y="237181"/>
                </a:lnTo>
                <a:lnTo>
                  <a:pt x="248814" y="233906"/>
                </a:lnTo>
                <a:lnTo>
                  <a:pt x="259959" y="228384"/>
                </a:lnTo>
                <a:lnTo>
                  <a:pt x="265279" y="224395"/>
                </a:lnTo>
                <a:lnTo>
                  <a:pt x="208880" y="224395"/>
                </a:lnTo>
                <a:lnTo>
                  <a:pt x="196751" y="220656"/>
                </a:lnTo>
                <a:lnTo>
                  <a:pt x="164936" y="183356"/>
                </a:lnTo>
                <a:lnTo>
                  <a:pt x="161293" y="155754"/>
                </a:lnTo>
                <a:lnTo>
                  <a:pt x="162096" y="143068"/>
                </a:lnTo>
                <a:lnTo>
                  <a:pt x="185515" y="97023"/>
                </a:lnTo>
                <a:lnTo>
                  <a:pt x="222503" y="85343"/>
                </a:lnTo>
                <a:lnTo>
                  <a:pt x="266258" y="85343"/>
                </a:lnTo>
                <a:lnTo>
                  <a:pt x="259825" y="80986"/>
                </a:lnTo>
                <a:lnTo>
                  <a:pt x="248318" y="76157"/>
                </a:lnTo>
                <a:lnTo>
                  <a:pt x="235096" y="73260"/>
                </a:lnTo>
                <a:lnTo>
                  <a:pt x="219995" y="72311"/>
                </a:lnTo>
                <a:close/>
              </a:path>
              <a:path w="700912" h="238505">
                <a:moveTo>
                  <a:pt x="266258" y="85343"/>
                </a:moveTo>
                <a:lnTo>
                  <a:pt x="222503" y="85343"/>
                </a:lnTo>
                <a:lnTo>
                  <a:pt x="233407" y="86083"/>
                </a:lnTo>
                <a:lnTo>
                  <a:pt x="246174" y="89340"/>
                </a:lnTo>
                <a:lnTo>
                  <a:pt x="276096" y="121606"/>
                </a:lnTo>
                <a:lnTo>
                  <a:pt x="281121" y="165829"/>
                </a:lnTo>
                <a:lnTo>
                  <a:pt x="279126" y="178263"/>
                </a:lnTo>
                <a:lnTo>
                  <a:pt x="260729" y="212452"/>
                </a:lnTo>
                <a:lnTo>
                  <a:pt x="208880" y="224395"/>
                </a:lnTo>
                <a:lnTo>
                  <a:pt x="265279" y="224395"/>
                </a:lnTo>
                <a:lnTo>
                  <a:pt x="290862" y="189580"/>
                </a:lnTo>
                <a:lnTo>
                  <a:pt x="296067" y="145802"/>
                </a:lnTo>
                <a:lnTo>
                  <a:pt x="294393" y="133310"/>
                </a:lnTo>
                <a:lnTo>
                  <a:pt x="291143" y="121466"/>
                </a:lnTo>
                <a:lnTo>
                  <a:pt x="286101" y="110061"/>
                </a:lnTo>
                <a:lnTo>
                  <a:pt x="279052" y="98885"/>
                </a:lnTo>
                <a:lnTo>
                  <a:pt x="269780" y="87730"/>
                </a:lnTo>
                <a:lnTo>
                  <a:pt x="266258" y="85343"/>
                </a:lnTo>
                <a:close/>
              </a:path>
              <a:path w="700912" h="238505">
                <a:moveTo>
                  <a:pt x="395081" y="72460"/>
                </a:moveTo>
                <a:lnTo>
                  <a:pt x="349530" y="91949"/>
                </a:lnTo>
                <a:lnTo>
                  <a:pt x="327772" y="123302"/>
                </a:lnTo>
                <a:lnTo>
                  <a:pt x="321925" y="165733"/>
                </a:lnTo>
                <a:lnTo>
                  <a:pt x="323482" y="177757"/>
                </a:lnTo>
                <a:lnTo>
                  <a:pt x="349226" y="223766"/>
                </a:lnTo>
                <a:lnTo>
                  <a:pt x="399586" y="238340"/>
                </a:lnTo>
                <a:lnTo>
                  <a:pt x="412802" y="236646"/>
                </a:lnTo>
                <a:lnTo>
                  <a:pt x="424840" y="233110"/>
                </a:lnTo>
                <a:lnTo>
                  <a:pt x="435736" y="227711"/>
                </a:lnTo>
                <a:lnTo>
                  <a:pt x="435255" y="224661"/>
                </a:lnTo>
                <a:lnTo>
                  <a:pt x="383486" y="224661"/>
                </a:lnTo>
                <a:lnTo>
                  <a:pt x="371548" y="221041"/>
                </a:lnTo>
                <a:lnTo>
                  <a:pt x="340007" y="183147"/>
                </a:lnTo>
                <a:lnTo>
                  <a:pt x="336573" y="155041"/>
                </a:lnTo>
                <a:lnTo>
                  <a:pt x="337558" y="143225"/>
                </a:lnTo>
                <a:lnTo>
                  <a:pt x="362768" y="96897"/>
                </a:lnTo>
                <a:lnTo>
                  <a:pt x="399765" y="85347"/>
                </a:lnTo>
                <a:lnTo>
                  <a:pt x="434441" y="85347"/>
                </a:lnTo>
                <a:lnTo>
                  <a:pt x="433176" y="78438"/>
                </a:lnTo>
                <a:lnTo>
                  <a:pt x="422314" y="75033"/>
                </a:lnTo>
                <a:lnTo>
                  <a:pt x="409961" y="73023"/>
                </a:lnTo>
                <a:lnTo>
                  <a:pt x="395081" y="72460"/>
                </a:lnTo>
                <a:close/>
              </a:path>
              <a:path w="700912" h="238505">
                <a:moveTo>
                  <a:pt x="433620" y="214314"/>
                </a:moveTo>
                <a:lnTo>
                  <a:pt x="424507" y="219223"/>
                </a:lnTo>
                <a:lnTo>
                  <a:pt x="413672" y="222623"/>
                </a:lnTo>
                <a:lnTo>
                  <a:pt x="400277" y="224456"/>
                </a:lnTo>
                <a:lnTo>
                  <a:pt x="383486" y="224661"/>
                </a:lnTo>
                <a:lnTo>
                  <a:pt x="435255" y="224661"/>
                </a:lnTo>
                <a:lnTo>
                  <a:pt x="433620" y="214314"/>
                </a:lnTo>
                <a:close/>
              </a:path>
              <a:path w="700912" h="238505">
                <a:moveTo>
                  <a:pt x="434441" y="85347"/>
                </a:moveTo>
                <a:lnTo>
                  <a:pt x="399765" y="85347"/>
                </a:lnTo>
                <a:lnTo>
                  <a:pt x="412672" y="86581"/>
                </a:lnTo>
                <a:lnTo>
                  <a:pt x="424848" y="90075"/>
                </a:lnTo>
                <a:lnTo>
                  <a:pt x="436372" y="95885"/>
                </a:lnTo>
                <a:lnTo>
                  <a:pt x="434441" y="85347"/>
                </a:lnTo>
                <a:close/>
              </a:path>
              <a:path w="700912" h="238505">
                <a:moveTo>
                  <a:pt x="480440" y="12700"/>
                </a:moveTo>
                <a:lnTo>
                  <a:pt x="474218" y="12700"/>
                </a:lnTo>
                <a:lnTo>
                  <a:pt x="471550" y="13843"/>
                </a:lnTo>
                <a:lnTo>
                  <a:pt x="469137" y="15875"/>
                </a:lnTo>
                <a:lnTo>
                  <a:pt x="466725" y="18034"/>
                </a:lnTo>
                <a:lnTo>
                  <a:pt x="465512" y="20701"/>
                </a:lnTo>
                <a:lnTo>
                  <a:pt x="465454" y="27686"/>
                </a:lnTo>
                <a:lnTo>
                  <a:pt x="466598" y="30607"/>
                </a:lnTo>
                <a:lnTo>
                  <a:pt x="471424" y="35179"/>
                </a:lnTo>
                <a:lnTo>
                  <a:pt x="474090" y="36322"/>
                </a:lnTo>
                <a:lnTo>
                  <a:pt x="480568" y="36322"/>
                </a:lnTo>
                <a:lnTo>
                  <a:pt x="483361" y="35052"/>
                </a:lnTo>
                <a:lnTo>
                  <a:pt x="488060" y="30353"/>
                </a:lnTo>
                <a:lnTo>
                  <a:pt x="489220" y="27686"/>
                </a:lnTo>
                <a:lnTo>
                  <a:pt x="489330" y="20701"/>
                </a:lnTo>
                <a:lnTo>
                  <a:pt x="488060" y="17907"/>
                </a:lnTo>
                <a:lnTo>
                  <a:pt x="485648" y="15875"/>
                </a:lnTo>
                <a:lnTo>
                  <a:pt x="483234" y="13716"/>
                </a:lnTo>
                <a:lnTo>
                  <a:pt x="480440" y="12700"/>
                </a:lnTo>
                <a:close/>
              </a:path>
              <a:path w="700912" h="238505">
                <a:moveTo>
                  <a:pt x="484504" y="76200"/>
                </a:moveTo>
                <a:lnTo>
                  <a:pt x="470280" y="76200"/>
                </a:lnTo>
                <a:lnTo>
                  <a:pt x="470280" y="234696"/>
                </a:lnTo>
                <a:lnTo>
                  <a:pt x="484504" y="234696"/>
                </a:lnTo>
                <a:lnTo>
                  <a:pt x="484504" y="76200"/>
                </a:lnTo>
                <a:close/>
              </a:path>
              <a:path w="700912" h="238505">
                <a:moveTo>
                  <a:pt x="625595" y="85345"/>
                </a:moveTo>
                <a:lnTo>
                  <a:pt x="589578" y="85345"/>
                </a:lnTo>
                <a:lnTo>
                  <a:pt x="603216" y="87478"/>
                </a:lnTo>
                <a:lnTo>
                  <a:pt x="613834" y="93649"/>
                </a:lnTo>
                <a:lnTo>
                  <a:pt x="621426" y="103860"/>
                </a:lnTo>
                <a:lnTo>
                  <a:pt x="625985" y="118109"/>
                </a:lnTo>
                <a:lnTo>
                  <a:pt x="627506" y="136398"/>
                </a:lnTo>
                <a:lnTo>
                  <a:pt x="569523" y="145427"/>
                </a:lnTo>
                <a:lnTo>
                  <a:pt x="555543" y="149857"/>
                </a:lnTo>
                <a:lnTo>
                  <a:pt x="525836" y="188937"/>
                </a:lnTo>
                <a:lnTo>
                  <a:pt x="525091" y="205285"/>
                </a:lnTo>
                <a:lnTo>
                  <a:pt x="529960" y="216805"/>
                </a:lnTo>
                <a:lnTo>
                  <a:pt x="538784" y="227478"/>
                </a:lnTo>
                <a:lnTo>
                  <a:pt x="548436" y="233615"/>
                </a:lnTo>
                <a:lnTo>
                  <a:pt x="560588" y="237262"/>
                </a:lnTo>
                <a:lnTo>
                  <a:pt x="575780" y="238426"/>
                </a:lnTo>
                <a:lnTo>
                  <a:pt x="586458" y="236704"/>
                </a:lnTo>
                <a:lnTo>
                  <a:pt x="598033" y="232035"/>
                </a:lnTo>
                <a:lnTo>
                  <a:pt x="609384" y="224939"/>
                </a:lnTo>
                <a:lnTo>
                  <a:pt x="566523" y="224939"/>
                </a:lnTo>
                <a:lnTo>
                  <a:pt x="555285" y="220779"/>
                </a:lnTo>
                <a:lnTo>
                  <a:pt x="543962" y="211232"/>
                </a:lnTo>
                <a:lnTo>
                  <a:pt x="540282" y="200651"/>
                </a:lnTo>
                <a:lnTo>
                  <a:pt x="539696" y="183849"/>
                </a:lnTo>
                <a:lnTo>
                  <a:pt x="544891" y="173134"/>
                </a:lnTo>
                <a:lnTo>
                  <a:pt x="556483" y="162739"/>
                </a:lnTo>
                <a:lnTo>
                  <a:pt x="568364" y="158705"/>
                </a:lnTo>
                <a:lnTo>
                  <a:pt x="583819" y="155702"/>
                </a:lnTo>
                <a:lnTo>
                  <a:pt x="627506" y="149352"/>
                </a:lnTo>
                <a:lnTo>
                  <a:pt x="641729" y="149352"/>
                </a:lnTo>
                <a:lnTo>
                  <a:pt x="641728" y="130827"/>
                </a:lnTo>
                <a:lnTo>
                  <a:pt x="640754" y="117406"/>
                </a:lnTo>
                <a:lnTo>
                  <a:pt x="637738" y="105274"/>
                </a:lnTo>
                <a:lnTo>
                  <a:pt x="632283" y="94028"/>
                </a:lnTo>
                <a:lnTo>
                  <a:pt x="625595" y="85345"/>
                </a:lnTo>
                <a:close/>
              </a:path>
              <a:path w="700912" h="238505">
                <a:moveTo>
                  <a:pt x="641730" y="202946"/>
                </a:moveTo>
                <a:lnTo>
                  <a:pt x="627506" y="202946"/>
                </a:lnTo>
                <a:lnTo>
                  <a:pt x="627506" y="234696"/>
                </a:lnTo>
                <a:lnTo>
                  <a:pt x="641730" y="234696"/>
                </a:lnTo>
                <a:lnTo>
                  <a:pt x="641730" y="202946"/>
                </a:lnTo>
                <a:close/>
              </a:path>
              <a:path w="700912" h="238505">
                <a:moveTo>
                  <a:pt x="641729" y="149352"/>
                </a:moveTo>
                <a:lnTo>
                  <a:pt x="627506" y="149352"/>
                </a:lnTo>
                <a:lnTo>
                  <a:pt x="627404" y="169104"/>
                </a:lnTo>
                <a:lnTo>
                  <a:pt x="625825" y="180761"/>
                </a:lnTo>
                <a:lnTo>
                  <a:pt x="605103" y="215340"/>
                </a:lnTo>
                <a:lnTo>
                  <a:pt x="566523" y="224939"/>
                </a:lnTo>
                <a:lnTo>
                  <a:pt x="609384" y="224939"/>
                </a:lnTo>
                <a:lnTo>
                  <a:pt x="611688" y="223498"/>
                </a:lnTo>
                <a:lnTo>
                  <a:pt x="620234" y="214123"/>
                </a:lnTo>
                <a:lnTo>
                  <a:pt x="626872" y="202946"/>
                </a:lnTo>
                <a:lnTo>
                  <a:pt x="641730" y="202946"/>
                </a:lnTo>
                <a:lnTo>
                  <a:pt x="641729" y="149352"/>
                </a:lnTo>
                <a:close/>
              </a:path>
              <a:path w="700912" h="238505">
                <a:moveTo>
                  <a:pt x="586137" y="72392"/>
                </a:moveTo>
                <a:lnTo>
                  <a:pt x="574165" y="74025"/>
                </a:lnTo>
                <a:lnTo>
                  <a:pt x="560657" y="77701"/>
                </a:lnTo>
                <a:lnTo>
                  <a:pt x="548016" y="83000"/>
                </a:lnTo>
                <a:lnTo>
                  <a:pt x="538226" y="89154"/>
                </a:lnTo>
                <a:lnTo>
                  <a:pt x="542438" y="102989"/>
                </a:lnTo>
                <a:lnTo>
                  <a:pt x="553895" y="95256"/>
                </a:lnTo>
                <a:lnTo>
                  <a:pt x="565537" y="89743"/>
                </a:lnTo>
                <a:lnTo>
                  <a:pt x="577415" y="86443"/>
                </a:lnTo>
                <a:lnTo>
                  <a:pt x="589578" y="85345"/>
                </a:lnTo>
                <a:lnTo>
                  <a:pt x="625595" y="85345"/>
                </a:lnTo>
                <a:lnTo>
                  <a:pt x="623991" y="83262"/>
                </a:lnTo>
                <a:lnTo>
                  <a:pt x="614266" y="77162"/>
                </a:lnTo>
                <a:lnTo>
                  <a:pt x="601849" y="73532"/>
                </a:lnTo>
                <a:lnTo>
                  <a:pt x="586137" y="72392"/>
                </a:lnTo>
                <a:close/>
              </a:path>
              <a:path w="700912" h="238505">
                <a:moveTo>
                  <a:pt x="700912" y="0"/>
                </a:moveTo>
                <a:lnTo>
                  <a:pt x="686688" y="0"/>
                </a:lnTo>
                <a:lnTo>
                  <a:pt x="686688" y="234696"/>
                </a:lnTo>
                <a:lnTo>
                  <a:pt x="700912" y="234696"/>
                </a:lnTo>
                <a:lnTo>
                  <a:pt x="700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87789" y="4075068"/>
            <a:ext cx="158496" cy="0"/>
          </a:xfrm>
          <a:custGeom>
            <a:avLst/>
            <a:gdLst/>
            <a:ahLst/>
            <a:cxnLst/>
            <a:rect l="l" t="t" r="r" b="b"/>
            <a:pathLst>
              <a:path w="158496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152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87181" y="4250690"/>
            <a:ext cx="1293876" cy="225806"/>
          </a:xfrm>
          <a:custGeom>
            <a:avLst/>
            <a:gdLst/>
            <a:ahLst/>
            <a:cxnLst/>
            <a:rect l="l" t="t" r="r" b="b"/>
            <a:pathLst>
              <a:path w="1293876" h="225805">
                <a:moveTo>
                  <a:pt x="55625" y="0"/>
                </a:moveTo>
                <a:lnTo>
                  <a:pt x="0" y="0"/>
                </a:lnTo>
                <a:lnTo>
                  <a:pt x="0" y="221996"/>
                </a:lnTo>
                <a:lnTo>
                  <a:pt x="59723" y="221843"/>
                </a:lnTo>
                <a:lnTo>
                  <a:pt x="98404" y="214681"/>
                </a:lnTo>
                <a:lnTo>
                  <a:pt x="112929" y="208026"/>
                </a:lnTo>
                <a:lnTo>
                  <a:pt x="15367" y="208026"/>
                </a:lnTo>
                <a:lnTo>
                  <a:pt x="15367" y="14097"/>
                </a:lnTo>
                <a:lnTo>
                  <a:pt x="120990" y="14097"/>
                </a:lnTo>
                <a:lnTo>
                  <a:pt x="110321" y="9121"/>
                </a:lnTo>
                <a:lnTo>
                  <a:pt x="98280" y="5137"/>
                </a:lnTo>
                <a:lnTo>
                  <a:pt x="85153" y="2286"/>
                </a:lnTo>
                <a:lnTo>
                  <a:pt x="70937" y="572"/>
                </a:lnTo>
                <a:lnTo>
                  <a:pt x="55625" y="0"/>
                </a:lnTo>
                <a:close/>
              </a:path>
              <a:path w="1293876" h="225805">
                <a:moveTo>
                  <a:pt x="120990" y="14097"/>
                </a:moveTo>
                <a:lnTo>
                  <a:pt x="15367" y="14097"/>
                </a:lnTo>
                <a:lnTo>
                  <a:pt x="55864" y="14112"/>
                </a:lnTo>
                <a:lnTo>
                  <a:pt x="72622" y="15097"/>
                </a:lnTo>
                <a:lnTo>
                  <a:pt x="113340" y="27483"/>
                </a:lnTo>
                <a:lnTo>
                  <a:pt x="145277" y="67027"/>
                </a:lnTo>
                <a:lnTo>
                  <a:pt x="152407" y="114917"/>
                </a:lnTo>
                <a:lnTo>
                  <a:pt x="151182" y="128925"/>
                </a:lnTo>
                <a:lnTo>
                  <a:pt x="139071" y="165096"/>
                </a:lnTo>
                <a:lnTo>
                  <a:pt x="103607" y="197733"/>
                </a:lnTo>
                <a:lnTo>
                  <a:pt x="65254" y="207382"/>
                </a:lnTo>
                <a:lnTo>
                  <a:pt x="50165" y="208026"/>
                </a:lnTo>
                <a:lnTo>
                  <a:pt x="112929" y="208026"/>
                </a:lnTo>
                <a:lnTo>
                  <a:pt x="148294" y="177407"/>
                </a:lnTo>
                <a:lnTo>
                  <a:pt x="166119" y="131224"/>
                </a:lnTo>
                <a:lnTo>
                  <a:pt x="168279" y="101197"/>
                </a:lnTo>
                <a:lnTo>
                  <a:pt x="167207" y="87932"/>
                </a:lnTo>
                <a:lnTo>
                  <a:pt x="149646" y="41321"/>
                </a:lnTo>
                <a:lnTo>
                  <a:pt x="121281" y="14232"/>
                </a:lnTo>
                <a:lnTo>
                  <a:pt x="120990" y="14097"/>
                </a:lnTo>
                <a:close/>
              </a:path>
              <a:path w="1293876" h="225805">
                <a:moveTo>
                  <a:pt x="217424" y="0"/>
                </a:moveTo>
                <a:lnTo>
                  <a:pt x="211200" y="0"/>
                </a:lnTo>
                <a:lnTo>
                  <a:pt x="208534" y="1143"/>
                </a:lnTo>
                <a:lnTo>
                  <a:pt x="206121" y="3175"/>
                </a:lnTo>
                <a:lnTo>
                  <a:pt x="203708" y="5334"/>
                </a:lnTo>
                <a:lnTo>
                  <a:pt x="202495" y="8001"/>
                </a:lnTo>
                <a:lnTo>
                  <a:pt x="202438" y="14986"/>
                </a:lnTo>
                <a:lnTo>
                  <a:pt x="203580" y="17907"/>
                </a:lnTo>
                <a:lnTo>
                  <a:pt x="208407" y="22479"/>
                </a:lnTo>
                <a:lnTo>
                  <a:pt x="211074" y="23622"/>
                </a:lnTo>
                <a:lnTo>
                  <a:pt x="217550" y="23622"/>
                </a:lnTo>
                <a:lnTo>
                  <a:pt x="220345" y="22352"/>
                </a:lnTo>
                <a:lnTo>
                  <a:pt x="225044" y="17653"/>
                </a:lnTo>
                <a:lnTo>
                  <a:pt x="226203" y="14986"/>
                </a:lnTo>
                <a:lnTo>
                  <a:pt x="226314" y="8001"/>
                </a:lnTo>
                <a:lnTo>
                  <a:pt x="225044" y="5207"/>
                </a:lnTo>
                <a:lnTo>
                  <a:pt x="222630" y="3175"/>
                </a:lnTo>
                <a:lnTo>
                  <a:pt x="220218" y="1016"/>
                </a:lnTo>
                <a:lnTo>
                  <a:pt x="217424" y="0"/>
                </a:lnTo>
                <a:close/>
              </a:path>
              <a:path w="1293876" h="225805">
                <a:moveTo>
                  <a:pt x="221488" y="63500"/>
                </a:moveTo>
                <a:lnTo>
                  <a:pt x="207264" y="63500"/>
                </a:lnTo>
                <a:lnTo>
                  <a:pt x="207264" y="221996"/>
                </a:lnTo>
                <a:lnTo>
                  <a:pt x="221488" y="221996"/>
                </a:lnTo>
                <a:lnTo>
                  <a:pt x="221488" y="63500"/>
                </a:lnTo>
                <a:close/>
              </a:path>
              <a:path w="1293876" h="225805">
                <a:moveTo>
                  <a:pt x="261493" y="197866"/>
                </a:moveTo>
                <a:lnTo>
                  <a:pt x="261493" y="215011"/>
                </a:lnTo>
                <a:lnTo>
                  <a:pt x="266453" y="218101"/>
                </a:lnTo>
                <a:lnTo>
                  <a:pt x="276802" y="222380"/>
                </a:lnTo>
                <a:lnTo>
                  <a:pt x="289467" y="224897"/>
                </a:lnTo>
                <a:lnTo>
                  <a:pt x="305202" y="225649"/>
                </a:lnTo>
                <a:lnTo>
                  <a:pt x="318421" y="223673"/>
                </a:lnTo>
                <a:lnTo>
                  <a:pt x="330085" y="219251"/>
                </a:lnTo>
                <a:lnTo>
                  <a:pt x="339409" y="212852"/>
                </a:lnTo>
                <a:lnTo>
                  <a:pt x="295275" y="212852"/>
                </a:lnTo>
                <a:lnTo>
                  <a:pt x="288671" y="211455"/>
                </a:lnTo>
                <a:lnTo>
                  <a:pt x="273430" y="206121"/>
                </a:lnTo>
                <a:lnTo>
                  <a:pt x="266953" y="202437"/>
                </a:lnTo>
                <a:lnTo>
                  <a:pt x="261493" y="197866"/>
                </a:lnTo>
                <a:close/>
              </a:path>
              <a:path w="1293876" h="225805">
                <a:moveTo>
                  <a:pt x="310479" y="59621"/>
                </a:moveTo>
                <a:lnTo>
                  <a:pt x="274894" y="73296"/>
                </a:lnTo>
                <a:lnTo>
                  <a:pt x="262665" y="109612"/>
                </a:lnTo>
                <a:lnTo>
                  <a:pt x="266633" y="120746"/>
                </a:lnTo>
                <a:lnTo>
                  <a:pt x="275781" y="132884"/>
                </a:lnTo>
                <a:lnTo>
                  <a:pt x="283936" y="138804"/>
                </a:lnTo>
                <a:lnTo>
                  <a:pt x="295800" y="145446"/>
                </a:lnTo>
                <a:lnTo>
                  <a:pt x="312379" y="153276"/>
                </a:lnTo>
                <a:lnTo>
                  <a:pt x="323205" y="159626"/>
                </a:lnTo>
                <a:lnTo>
                  <a:pt x="332621" y="167300"/>
                </a:lnTo>
                <a:lnTo>
                  <a:pt x="336463" y="176637"/>
                </a:lnTo>
                <a:lnTo>
                  <a:pt x="336561" y="193806"/>
                </a:lnTo>
                <a:lnTo>
                  <a:pt x="329846" y="204387"/>
                </a:lnTo>
                <a:lnTo>
                  <a:pt x="317947" y="210735"/>
                </a:lnTo>
                <a:lnTo>
                  <a:pt x="300863" y="212852"/>
                </a:lnTo>
                <a:lnTo>
                  <a:pt x="339409" y="212852"/>
                </a:lnTo>
                <a:lnTo>
                  <a:pt x="340422" y="212157"/>
                </a:lnTo>
                <a:lnTo>
                  <a:pt x="347387" y="203175"/>
                </a:lnTo>
                <a:lnTo>
                  <a:pt x="351489" y="191500"/>
                </a:lnTo>
                <a:lnTo>
                  <a:pt x="352594" y="175934"/>
                </a:lnTo>
                <a:lnTo>
                  <a:pt x="348634" y="164702"/>
                </a:lnTo>
                <a:lnTo>
                  <a:pt x="339350" y="153220"/>
                </a:lnTo>
                <a:lnTo>
                  <a:pt x="330994" y="147512"/>
                </a:lnTo>
                <a:lnTo>
                  <a:pt x="319006" y="140934"/>
                </a:lnTo>
                <a:lnTo>
                  <a:pt x="302609" y="133140"/>
                </a:lnTo>
                <a:lnTo>
                  <a:pt x="290388" y="126360"/>
                </a:lnTo>
                <a:lnTo>
                  <a:pt x="283083" y="120268"/>
                </a:lnTo>
                <a:lnTo>
                  <a:pt x="279019" y="115570"/>
                </a:lnTo>
                <a:lnTo>
                  <a:pt x="277033" y="109612"/>
                </a:lnTo>
                <a:lnTo>
                  <a:pt x="276987" y="93218"/>
                </a:lnTo>
                <a:lnTo>
                  <a:pt x="280162" y="86106"/>
                </a:lnTo>
                <a:lnTo>
                  <a:pt x="287535" y="80030"/>
                </a:lnTo>
                <a:lnTo>
                  <a:pt x="298305" y="74476"/>
                </a:lnTo>
                <a:lnTo>
                  <a:pt x="312004" y="72644"/>
                </a:lnTo>
                <a:lnTo>
                  <a:pt x="347991" y="72644"/>
                </a:lnTo>
                <a:lnTo>
                  <a:pt x="347829" y="67641"/>
                </a:lnTo>
                <a:lnTo>
                  <a:pt x="337511" y="63155"/>
                </a:lnTo>
                <a:lnTo>
                  <a:pt x="325259" y="60478"/>
                </a:lnTo>
                <a:lnTo>
                  <a:pt x="310479" y="59621"/>
                </a:lnTo>
                <a:close/>
              </a:path>
              <a:path w="1293876" h="225805">
                <a:moveTo>
                  <a:pt x="347991" y="72644"/>
                </a:moveTo>
                <a:lnTo>
                  <a:pt x="312004" y="72644"/>
                </a:lnTo>
                <a:lnTo>
                  <a:pt x="324429" y="73943"/>
                </a:lnTo>
                <a:lnTo>
                  <a:pt x="336520" y="77753"/>
                </a:lnTo>
                <a:lnTo>
                  <a:pt x="348361" y="84074"/>
                </a:lnTo>
                <a:lnTo>
                  <a:pt x="347991" y="72644"/>
                </a:lnTo>
                <a:close/>
              </a:path>
              <a:path w="1293876" h="225805">
                <a:moveTo>
                  <a:pt x="452104" y="59760"/>
                </a:moveTo>
                <a:lnTo>
                  <a:pt x="406553" y="79249"/>
                </a:lnTo>
                <a:lnTo>
                  <a:pt x="384795" y="110602"/>
                </a:lnTo>
                <a:lnTo>
                  <a:pt x="378948" y="153033"/>
                </a:lnTo>
                <a:lnTo>
                  <a:pt x="380505" y="165057"/>
                </a:lnTo>
                <a:lnTo>
                  <a:pt x="406249" y="211066"/>
                </a:lnTo>
                <a:lnTo>
                  <a:pt x="456609" y="225640"/>
                </a:lnTo>
                <a:lnTo>
                  <a:pt x="469825" y="223946"/>
                </a:lnTo>
                <a:lnTo>
                  <a:pt x="481863" y="220410"/>
                </a:lnTo>
                <a:lnTo>
                  <a:pt x="492760" y="215011"/>
                </a:lnTo>
                <a:lnTo>
                  <a:pt x="492278" y="211961"/>
                </a:lnTo>
                <a:lnTo>
                  <a:pt x="440509" y="211961"/>
                </a:lnTo>
                <a:lnTo>
                  <a:pt x="428571" y="208341"/>
                </a:lnTo>
                <a:lnTo>
                  <a:pt x="397030" y="170447"/>
                </a:lnTo>
                <a:lnTo>
                  <a:pt x="393596" y="142341"/>
                </a:lnTo>
                <a:lnTo>
                  <a:pt x="394581" y="130525"/>
                </a:lnTo>
                <a:lnTo>
                  <a:pt x="419791" y="84197"/>
                </a:lnTo>
                <a:lnTo>
                  <a:pt x="456788" y="72647"/>
                </a:lnTo>
                <a:lnTo>
                  <a:pt x="491464" y="72647"/>
                </a:lnTo>
                <a:lnTo>
                  <a:pt x="490199" y="65738"/>
                </a:lnTo>
                <a:lnTo>
                  <a:pt x="479337" y="62333"/>
                </a:lnTo>
                <a:lnTo>
                  <a:pt x="466984" y="60323"/>
                </a:lnTo>
                <a:lnTo>
                  <a:pt x="452104" y="59760"/>
                </a:lnTo>
                <a:close/>
              </a:path>
              <a:path w="1293876" h="225805">
                <a:moveTo>
                  <a:pt x="490643" y="201614"/>
                </a:moveTo>
                <a:lnTo>
                  <a:pt x="481530" y="206523"/>
                </a:lnTo>
                <a:lnTo>
                  <a:pt x="470695" y="209923"/>
                </a:lnTo>
                <a:lnTo>
                  <a:pt x="457300" y="211756"/>
                </a:lnTo>
                <a:lnTo>
                  <a:pt x="440509" y="211961"/>
                </a:lnTo>
                <a:lnTo>
                  <a:pt x="492278" y="211961"/>
                </a:lnTo>
                <a:lnTo>
                  <a:pt x="490643" y="201614"/>
                </a:lnTo>
                <a:close/>
              </a:path>
              <a:path w="1293876" h="225805">
                <a:moveTo>
                  <a:pt x="491464" y="72647"/>
                </a:moveTo>
                <a:lnTo>
                  <a:pt x="456788" y="72647"/>
                </a:lnTo>
                <a:lnTo>
                  <a:pt x="469695" y="73881"/>
                </a:lnTo>
                <a:lnTo>
                  <a:pt x="481871" y="77375"/>
                </a:lnTo>
                <a:lnTo>
                  <a:pt x="493395" y="83185"/>
                </a:lnTo>
                <a:lnTo>
                  <a:pt x="491464" y="72647"/>
                </a:lnTo>
                <a:close/>
              </a:path>
              <a:path w="1293876" h="225805">
                <a:moveTo>
                  <a:pt x="538479" y="63500"/>
                </a:moveTo>
                <a:lnTo>
                  <a:pt x="524001" y="63500"/>
                </a:lnTo>
                <a:lnTo>
                  <a:pt x="524497" y="167623"/>
                </a:lnTo>
                <a:lnTo>
                  <a:pt x="538264" y="206739"/>
                </a:lnTo>
                <a:lnTo>
                  <a:pt x="573682" y="224063"/>
                </a:lnTo>
                <a:lnTo>
                  <a:pt x="590942" y="224958"/>
                </a:lnTo>
                <a:lnTo>
                  <a:pt x="603396" y="221329"/>
                </a:lnTo>
                <a:lnTo>
                  <a:pt x="614276" y="214830"/>
                </a:lnTo>
                <a:lnTo>
                  <a:pt x="616432" y="212657"/>
                </a:lnTo>
                <a:lnTo>
                  <a:pt x="577411" y="212657"/>
                </a:lnTo>
                <a:lnTo>
                  <a:pt x="565554" y="209969"/>
                </a:lnTo>
                <a:lnTo>
                  <a:pt x="539253" y="167623"/>
                </a:lnTo>
                <a:lnTo>
                  <a:pt x="538479" y="151511"/>
                </a:lnTo>
                <a:lnTo>
                  <a:pt x="538479" y="63500"/>
                </a:lnTo>
                <a:close/>
              </a:path>
              <a:path w="1293876" h="225805">
                <a:moveTo>
                  <a:pt x="646176" y="193167"/>
                </a:moveTo>
                <a:lnTo>
                  <a:pt x="631951" y="193167"/>
                </a:lnTo>
                <a:lnTo>
                  <a:pt x="631951" y="221996"/>
                </a:lnTo>
                <a:lnTo>
                  <a:pt x="646176" y="221996"/>
                </a:lnTo>
                <a:lnTo>
                  <a:pt x="646176" y="193167"/>
                </a:lnTo>
                <a:close/>
              </a:path>
              <a:path w="1293876" h="225805">
                <a:moveTo>
                  <a:pt x="646176" y="63500"/>
                </a:moveTo>
                <a:lnTo>
                  <a:pt x="631951" y="63500"/>
                </a:lnTo>
                <a:lnTo>
                  <a:pt x="631065" y="166004"/>
                </a:lnTo>
                <a:lnTo>
                  <a:pt x="628087" y="178036"/>
                </a:lnTo>
                <a:lnTo>
                  <a:pt x="592671" y="211420"/>
                </a:lnTo>
                <a:lnTo>
                  <a:pt x="577411" y="212657"/>
                </a:lnTo>
                <a:lnTo>
                  <a:pt x="616432" y="212657"/>
                </a:lnTo>
                <a:lnTo>
                  <a:pt x="623583" y="205447"/>
                </a:lnTo>
                <a:lnTo>
                  <a:pt x="631317" y="193167"/>
                </a:lnTo>
                <a:lnTo>
                  <a:pt x="646176" y="193167"/>
                </a:lnTo>
                <a:lnTo>
                  <a:pt x="646176" y="63500"/>
                </a:lnTo>
                <a:close/>
              </a:path>
              <a:path w="1293876" h="225805">
                <a:moveTo>
                  <a:pt x="685165" y="197866"/>
                </a:moveTo>
                <a:lnTo>
                  <a:pt x="685165" y="215011"/>
                </a:lnTo>
                <a:lnTo>
                  <a:pt x="690125" y="218101"/>
                </a:lnTo>
                <a:lnTo>
                  <a:pt x="700474" y="222380"/>
                </a:lnTo>
                <a:lnTo>
                  <a:pt x="713139" y="224897"/>
                </a:lnTo>
                <a:lnTo>
                  <a:pt x="728874" y="225649"/>
                </a:lnTo>
                <a:lnTo>
                  <a:pt x="742093" y="223673"/>
                </a:lnTo>
                <a:lnTo>
                  <a:pt x="753757" y="219251"/>
                </a:lnTo>
                <a:lnTo>
                  <a:pt x="763081" y="212852"/>
                </a:lnTo>
                <a:lnTo>
                  <a:pt x="718947" y="212852"/>
                </a:lnTo>
                <a:lnTo>
                  <a:pt x="712343" y="211455"/>
                </a:lnTo>
                <a:lnTo>
                  <a:pt x="697102" y="206121"/>
                </a:lnTo>
                <a:lnTo>
                  <a:pt x="690626" y="202437"/>
                </a:lnTo>
                <a:lnTo>
                  <a:pt x="685165" y="197866"/>
                </a:lnTo>
                <a:close/>
              </a:path>
              <a:path w="1293876" h="225805">
                <a:moveTo>
                  <a:pt x="734151" y="59621"/>
                </a:moveTo>
                <a:lnTo>
                  <a:pt x="698566" y="73296"/>
                </a:lnTo>
                <a:lnTo>
                  <a:pt x="686337" y="109612"/>
                </a:lnTo>
                <a:lnTo>
                  <a:pt x="690305" y="120746"/>
                </a:lnTo>
                <a:lnTo>
                  <a:pt x="699453" y="132884"/>
                </a:lnTo>
                <a:lnTo>
                  <a:pt x="707608" y="138804"/>
                </a:lnTo>
                <a:lnTo>
                  <a:pt x="719472" y="145446"/>
                </a:lnTo>
                <a:lnTo>
                  <a:pt x="736051" y="153276"/>
                </a:lnTo>
                <a:lnTo>
                  <a:pt x="746877" y="159626"/>
                </a:lnTo>
                <a:lnTo>
                  <a:pt x="756293" y="167300"/>
                </a:lnTo>
                <a:lnTo>
                  <a:pt x="760135" y="176637"/>
                </a:lnTo>
                <a:lnTo>
                  <a:pt x="760233" y="193806"/>
                </a:lnTo>
                <a:lnTo>
                  <a:pt x="753518" y="204387"/>
                </a:lnTo>
                <a:lnTo>
                  <a:pt x="741619" y="210735"/>
                </a:lnTo>
                <a:lnTo>
                  <a:pt x="724535" y="212852"/>
                </a:lnTo>
                <a:lnTo>
                  <a:pt x="763081" y="212852"/>
                </a:lnTo>
                <a:lnTo>
                  <a:pt x="764094" y="212157"/>
                </a:lnTo>
                <a:lnTo>
                  <a:pt x="771059" y="203175"/>
                </a:lnTo>
                <a:lnTo>
                  <a:pt x="775161" y="191500"/>
                </a:lnTo>
                <a:lnTo>
                  <a:pt x="776266" y="175934"/>
                </a:lnTo>
                <a:lnTo>
                  <a:pt x="772306" y="164702"/>
                </a:lnTo>
                <a:lnTo>
                  <a:pt x="763022" y="153220"/>
                </a:lnTo>
                <a:lnTo>
                  <a:pt x="754666" y="147512"/>
                </a:lnTo>
                <a:lnTo>
                  <a:pt x="742678" y="140934"/>
                </a:lnTo>
                <a:lnTo>
                  <a:pt x="726281" y="133140"/>
                </a:lnTo>
                <a:lnTo>
                  <a:pt x="714060" y="126360"/>
                </a:lnTo>
                <a:lnTo>
                  <a:pt x="706754" y="120268"/>
                </a:lnTo>
                <a:lnTo>
                  <a:pt x="702691" y="115570"/>
                </a:lnTo>
                <a:lnTo>
                  <a:pt x="700705" y="109612"/>
                </a:lnTo>
                <a:lnTo>
                  <a:pt x="700659" y="93218"/>
                </a:lnTo>
                <a:lnTo>
                  <a:pt x="703834" y="86106"/>
                </a:lnTo>
                <a:lnTo>
                  <a:pt x="711207" y="80030"/>
                </a:lnTo>
                <a:lnTo>
                  <a:pt x="721977" y="74476"/>
                </a:lnTo>
                <a:lnTo>
                  <a:pt x="735676" y="72644"/>
                </a:lnTo>
                <a:lnTo>
                  <a:pt x="771663" y="72644"/>
                </a:lnTo>
                <a:lnTo>
                  <a:pt x="771501" y="67641"/>
                </a:lnTo>
                <a:lnTo>
                  <a:pt x="761183" y="63155"/>
                </a:lnTo>
                <a:lnTo>
                  <a:pt x="748931" y="60478"/>
                </a:lnTo>
                <a:lnTo>
                  <a:pt x="734151" y="59621"/>
                </a:lnTo>
                <a:close/>
              </a:path>
              <a:path w="1293876" h="225805">
                <a:moveTo>
                  <a:pt x="771663" y="72644"/>
                </a:moveTo>
                <a:lnTo>
                  <a:pt x="735676" y="72644"/>
                </a:lnTo>
                <a:lnTo>
                  <a:pt x="748101" y="73943"/>
                </a:lnTo>
                <a:lnTo>
                  <a:pt x="760192" y="77753"/>
                </a:lnTo>
                <a:lnTo>
                  <a:pt x="772033" y="84074"/>
                </a:lnTo>
                <a:lnTo>
                  <a:pt x="771663" y="72644"/>
                </a:lnTo>
                <a:close/>
              </a:path>
              <a:path w="1293876" h="225805">
                <a:moveTo>
                  <a:pt x="805561" y="197866"/>
                </a:moveTo>
                <a:lnTo>
                  <a:pt x="805561" y="215011"/>
                </a:lnTo>
                <a:lnTo>
                  <a:pt x="810521" y="218101"/>
                </a:lnTo>
                <a:lnTo>
                  <a:pt x="820870" y="222380"/>
                </a:lnTo>
                <a:lnTo>
                  <a:pt x="833535" y="224897"/>
                </a:lnTo>
                <a:lnTo>
                  <a:pt x="849270" y="225649"/>
                </a:lnTo>
                <a:lnTo>
                  <a:pt x="862489" y="223673"/>
                </a:lnTo>
                <a:lnTo>
                  <a:pt x="874153" y="219251"/>
                </a:lnTo>
                <a:lnTo>
                  <a:pt x="883477" y="212852"/>
                </a:lnTo>
                <a:lnTo>
                  <a:pt x="839343" y="212852"/>
                </a:lnTo>
                <a:lnTo>
                  <a:pt x="832739" y="211455"/>
                </a:lnTo>
                <a:lnTo>
                  <a:pt x="817499" y="206121"/>
                </a:lnTo>
                <a:lnTo>
                  <a:pt x="811022" y="202437"/>
                </a:lnTo>
                <a:lnTo>
                  <a:pt x="805561" y="197866"/>
                </a:lnTo>
                <a:close/>
              </a:path>
              <a:path w="1293876" h="225805">
                <a:moveTo>
                  <a:pt x="854547" y="59621"/>
                </a:moveTo>
                <a:lnTo>
                  <a:pt x="818962" y="73296"/>
                </a:lnTo>
                <a:lnTo>
                  <a:pt x="806733" y="109612"/>
                </a:lnTo>
                <a:lnTo>
                  <a:pt x="810701" y="120746"/>
                </a:lnTo>
                <a:lnTo>
                  <a:pt x="819849" y="132884"/>
                </a:lnTo>
                <a:lnTo>
                  <a:pt x="828004" y="138804"/>
                </a:lnTo>
                <a:lnTo>
                  <a:pt x="839868" y="145446"/>
                </a:lnTo>
                <a:lnTo>
                  <a:pt x="856447" y="153276"/>
                </a:lnTo>
                <a:lnTo>
                  <a:pt x="867273" y="159626"/>
                </a:lnTo>
                <a:lnTo>
                  <a:pt x="876689" y="167300"/>
                </a:lnTo>
                <a:lnTo>
                  <a:pt x="880531" y="176637"/>
                </a:lnTo>
                <a:lnTo>
                  <a:pt x="880629" y="193806"/>
                </a:lnTo>
                <a:lnTo>
                  <a:pt x="873914" y="204387"/>
                </a:lnTo>
                <a:lnTo>
                  <a:pt x="862015" y="210735"/>
                </a:lnTo>
                <a:lnTo>
                  <a:pt x="844930" y="212852"/>
                </a:lnTo>
                <a:lnTo>
                  <a:pt x="883477" y="212852"/>
                </a:lnTo>
                <a:lnTo>
                  <a:pt x="884490" y="212157"/>
                </a:lnTo>
                <a:lnTo>
                  <a:pt x="891455" y="203175"/>
                </a:lnTo>
                <a:lnTo>
                  <a:pt x="895557" y="191500"/>
                </a:lnTo>
                <a:lnTo>
                  <a:pt x="896662" y="175934"/>
                </a:lnTo>
                <a:lnTo>
                  <a:pt x="892702" y="164702"/>
                </a:lnTo>
                <a:lnTo>
                  <a:pt x="883418" y="153220"/>
                </a:lnTo>
                <a:lnTo>
                  <a:pt x="875062" y="147512"/>
                </a:lnTo>
                <a:lnTo>
                  <a:pt x="863074" y="140934"/>
                </a:lnTo>
                <a:lnTo>
                  <a:pt x="846677" y="133140"/>
                </a:lnTo>
                <a:lnTo>
                  <a:pt x="834456" y="126360"/>
                </a:lnTo>
                <a:lnTo>
                  <a:pt x="827151" y="120268"/>
                </a:lnTo>
                <a:lnTo>
                  <a:pt x="823087" y="115570"/>
                </a:lnTo>
                <a:lnTo>
                  <a:pt x="821101" y="109612"/>
                </a:lnTo>
                <a:lnTo>
                  <a:pt x="821054" y="93218"/>
                </a:lnTo>
                <a:lnTo>
                  <a:pt x="824229" y="86106"/>
                </a:lnTo>
                <a:lnTo>
                  <a:pt x="831603" y="80030"/>
                </a:lnTo>
                <a:lnTo>
                  <a:pt x="842373" y="74476"/>
                </a:lnTo>
                <a:lnTo>
                  <a:pt x="856072" y="72644"/>
                </a:lnTo>
                <a:lnTo>
                  <a:pt x="892059" y="72644"/>
                </a:lnTo>
                <a:lnTo>
                  <a:pt x="891897" y="67641"/>
                </a:lnTo>
                <a:lnTo>
                  <a:pt x="881579" y="63155"/>
                </a:lnTo>
                <a:lnTo>
                  <a:pt x="869327" y="60478"/>
                </a:lnTo>
                <a:lnTo>
                  <a:pt x="854547" y="59621"/>
                </a:lnTo>
                <a:close/>
              </a:path>
              <a:path w="1293876" h="225805">
                <a:moveTo>
                  <a:pt x="892059" y="72644"/>
                </a:moveTo>
                <a:lnTo>
                  <a:pt x="856072" y="72644"/>
                </a:lnTo>
                <a:lnTo>
                  <a:pt x="868497" y="73943"/>
                </a:lnTo>
                <a:lnTo>
                  <a:pt x="880588" y="77753"/>
                </a:lnTo>
                <a:lnTo>
                  <a:pt x="892428" y="84074"/>
                </a:lnTo>
                <a:lnTo>
                  <a:pt x="892059" y="72644"/>
                </a:lnTo>
                <a:close/>
              </a:path>
              <a:path w="1293876" h="225805">
                <a:moveTo>
                  <a:pt x="944372" y="0"/>
                </a:moveTo>
                <a:lnTo>
                  <a:pt x="938149" y="0"/>
                </a:lnTo>
                <a:lnTo>
                  <a:pt x="935482" y="1143"/>
                </a:lnTo>
                <a:lnTo>
                  <a:pt x="933069" y="3175"/>
                </a:lnTo>
                <a:lnTo>
                  <a:pt x="930655" y="5334"/>
                </a:lnTo>
                <a:lnTo>
                  <a:pt x="929443" y="8001"/>
                </a:lnTo>
                <a:lnTo>
                  <a:pt x="929386" y="14986"/>
                </a:lnTo>
                <a:lnTo>
                  <a:pt x="930528" y="17907"/>
                </a:lnTo>
                <a:lnTo>
                  <a:pt x="935354" y="22479"/>
                </a:lnTo>
                <a:lnTo>
                  <a:pt x="938022" y="23622"/>
                </a:lnTo>
                <a:lnTo>
                  <a:pt x="944499" y="23622"/>
                </a:lnTo>
                <a:lnTo>
                  <a:pt x="947293" y="22352"/>
                </a:lnTo>
                <a:lnTo>
                  <a:pt x="951992" y="17653"/>
                </a:lnTo>
                <a:lnTo>
                  <a:pt x="953151" y="14986"/>
                </a:lnTo>
                <a:lnTo>
                  <a:pt x="953262" y="8001"/>
                </a:lnTo>
                <a:lnTo>
                  <a:pt x="951992" y="5207"/>
                </a:lnTo>
                <a:lnTo>
                  <a:pt x="949578" y="3175"/>
                </a:lnTo>
                <a:lnTo>
                  <a:pt x="947166" y="1016"/>
                </a:lnTo>
                <a:lnTo>
                  <a:pt x="944372" y="0"/>
                </a:lnTo>
                <a:close/>
              </a:path>
              <a:path w="1293876" h="225805">
                <a:moveTo>
                  <a:pt x="948436" y="63500"/>
                </a:moveTo>
                <a:lnTo>
                  <a:pt x="934212" y="63500"/>
                </a:lnTo>
                <a:lnTo>
                  <a:pt x="934212" y="221996"/>
                </a:lnTo>
                <a:lnTo>
                  <a:pt x="948436" y="221996"/>
                </a:lnTo>
                <a:lnTo>
                  <a:pt x="948436" y="63500"/>
                </a:lnTo>
                <a:close/>
              </a:path>
              <a:path w="1293876" h="225805">
                <a:moveTo>
                  <a:pt x="1058830" y="59611"/>
                </a:moveTo>
                <a:lnTo>
                  <a:pt x="1012373" y="77191"/>
                </a:lnTo>
                <a:lnTo>
                  <a:pt x="987924" y="119974"/>
                </a:lnTo>
                <a:lnTo>
                  <a:pt x="985477" y="150875"/>
                </a:lnTo>
                <a:lnTo>
                  <a:pt x="986991" y="163219"/>
                </a:lnTo>
                <a:lnTo>
                  <a:pt x="1011601" y="209158"/>
                </a:lnTo>
                <a:lnTo>
                  <a:pt x="1060323" y="225806"/>
                </a:lnTo>
                <a:lnTo>
                  <a:pt x="1063225" y="225765"/>
                </a:lnTo>
                <a:lnTo>
                  <a:pt x="1075860" y="224481"/>
                </a:lnTo>
                <a:lnTo>
                  <a:pt x="1087649" y="221206"/>
                </a:lnTo>
                <a:lnTo>
                  <a:pt x="1098794" y="215684"/>
                </a:lnTo>
                <a:lnTo>
                  <a:pt x="1104114" y="211695"/>
                </a:lnTo>
                <a:lnTo>
                  <a:pt x="1047715" y="211695"/>
                </a:lnTo>
                <a:lnTo>
                  <a:pt x="1035586" y="207956"/>
                </a:lnTo>
                <a:lnTo>
                  <a:pt x="1003771" y="170656"/>
                </a:lnTo>
                <a:lnTo>
                  <a:pt x="1000128" y="143054"/>
                </a:lnTo>
                <a:lnTo>
                  <a:pt x="1000931" y="130368"/>
                </a:lnTo>
                <a:lnTo>
                  <a:pt x="1024350" y="84323"/>
                </a:lnTo>
                <a:lnTo>
                  <a:pt x="1061339" y="72643"/>
                </a:lnTo>
                <a:lnTo>
                  <a:pt x="1105093" y="72643"/>
                </a:lnTo>
                <a:lnTo>
                  <a:pt x="1098660" y="68286"/>
                </a:lnTo>
                <a:lnTo>
                  <a:pt x="1087153" y="63457"/>
                </a:lnTo>
                <a:lnTo>
                  <a:pt x="1073931" y="60560"/>
                </a:lnTo>
                <a:lnTo>
                  <a:pt x="1058830" y="59611"/>
                </a:lnTo>
                <a:close/>
              </a:path>
              <a:path w="1293876" h="225805">
                <a:moveTo>
                  <a:pt x="1105093" y="72643"/>
                </a:moveTo>
                <a:lnTo>
                  <a:pt x="1061339" y="72643"/>
                </a:lnTo>
                <a:lnTo>
                  <a:pt x="1072242" y="73383"/>
                </a:lnTo>
                <a:lnTo>
                  <a:pt x="1085009" y="76640"/>
                </a:lnTo>
                <a:lnTo>
                  <a:pt x="1114931" y="108906"/>
                </a:lnTo>
                <a:lnTo>
                  <a:pt x="1119956" y="153129"/>
                </a:lnTo>
                <a:lnTo>
                  <a:pt x="1117961" y="165563"/>
                </a:lnTo>
                <a:lnTo>
                  <a:pt x="1099564" y="199752"/>
                </a:lnTo>
                <a:lnTo>
                  <a:pt x="1047715" y="211695"/>
                </a:lnTo>
                <a:lnTo>
                  <a:pt x="1104114" y="211695"/>
                </a:lnTo>
                <a:lnTo>
                  <a:pt x="1129697" y="176880"/>
                </a:lnTo>
                <a:lnTo>
                  <a:pt x="1134902" y="133102"/>
                </a:lnTo>
                <a:lnTo>
                  <a:pt x="1133228" y="120610"/>
                </a:lnTo>
                <a:lnTo>
                  <a:pt x="1129978" y="108766"/>
                </a:lnTo>
                <a:lnTo>
                  <a:pt x="1124936" y="97361"/>
                </a:lnTo>
                <a:lnTo>
                  <a:pt x="1117887" y="86185"/>
                </a:lnTo>
                <a:lnTo>
                  <a:pt x="1108615" y="75030"/>
                </a:lnTo>
                <a:lnTo>
                  <a:pt x="1105093" y="72643"/>
                </a:lnTo>
                <a:close/>
              </a:path>
              <a:path w="1293876" h="225805">
                <a:moveTo>
                  <a:pt x="1186179" y="63500"/>
                </a:moveTo>
                <a:lnTo>
                  <a:pt x="1171955" y="63500"/>
                </a:lnTo>
                <a:lnTo>
                  <a:pt x="1171955" y="221996"/>
                </a:lnTo>
                <a:lnTo>
                  <a:pt x="1186179" y="221996"/>
                </a:lnTo>
                <a:lnTo>
                  <a:pt x="1186196" y="129319"/>
                </a:lnTo>
                <a:lnTo>
                  <a:pt x="1187437" y="117805"/>
                </a:lnTo>
                <a:lnTo>
                  <a:pt x="1191053" y="106610"/>
                </a:lnTo>
                <a:lnTo>
                  <a:pt x="1197604" y="95190"/>
                </a:lnTo>
                <a:lnTo>
                  <a:pt x="1199964" y="92329"/>
                </a:lnTo>
                <a:lnTo>
                  <a:pt x="1186179" y="92329"/>
                </a:lnTo>
                <a:lnTo>
                  <a:pt x="1186179" y="63500"/>
                </a:lnTo>
                <a:close/>
              </a:path>
              <a:path w="1293876" h="225805">
                <a:moveTo>
                  <a:pt x="1277080" y="73196"/>
                </a:moveTo>
                <a:lnTo>
                  <a:pt x="1246195" y="73196"/>
                </a:lnTo>
                <a:lnTo>
                  <a:pt x="1258239" y="77081"/>
                </a:lnTo>
                <a:lnTo>
                  <a:pt x="1267607" y="84683"/>
                </a:lnTo>
                <a:lnTo>
                  <a:pt x="1274298" y="96002"/>
                </a:lnTo>
                <a:lnTo>
                  <a:pt x="1278313" y="111039"/>
                </a:lnTo>
                <a:lnTo>
                  <a:pt x="1279618" y="129319"/>
                </a:lnTo>
                <a:lnTo>
                  <a:pt x="1279652" y="221996"/>
                </a:lnTo>
                <a:lnTo>
                  <a:pt x="1293876" y="221996"/>
                </a:lnTo>
                <a:lnTo>
                  <a:pt x="1293812" y="121324"/>
                </a:lnTo>
                <a:lnTo>
                  <a:pt x="1284685" y="84067"/>
                </a:lnTo>
                <a:lnTo>
                  <a:pt x="1277562" y="73575"/>
                </a:lnTo>
                <a:lnTo>
                  <a:pt x="1277080" y="73196"/>
                </a:lnTo>
                <a:close/>
              </a:path>
              <a:path w="1293876" h="225805">
                <a:moveTo>
                  <a:pt x="1227195" y="60832"/>
                </a:moveTo>
                <a:lnTo>
                  <a:pt x="1214750" y="64743"/>
                </a:lnTo>
                <a:lnTo>
                  <a:pt x="1203871" y="71296"/>
                </a:lnTo>
                <a:lnTo>
                  <a:pt x="1194559" y="80491"/>
                </a:lnTo>
                <a:lnTo>
                  <a:pt x="1186815" y="92329"/>
                </a:lnTo>
                <a:lnTo>
                  <a:pt x="1199964" y="92329"/>
                </a:lnTo>
                <a:lnTo>
                  <a:pt x="1207652" y="83002"/>
                </a:lnTo>
                <a:lnTo>
                  <a:pt x="1217595" y="77304"/>
                </a:lnTo>
                <a:lnTo>
                  <a:pt x="1230170" y="74016"/>
                </a:lnTo>
                <a:lnTo>
                  <a:pt x="1246195" y="73196"/>
                </a:lnTo>
                <a:lnTo>
                  <a:pt x="1277080" y="73196"/>
                </a:lnTo>
                <a:lnTo>
                  <a:pt x="1269823" y="67486"/>
                </a:lnTo>
                <a:lnTo>
                  <a:pt x="1259471" y="63274"/>
                </a:lnTo>
                <a:lnTo>
                  <a:pt x="1245572" y="61027"/>
                </a:lnTo>
                <a:lnTo>
                  <a:pt x="1227195" y="60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675788" y="4551893"/>
            <a:ext cx="911102" cy="298490"/>
          </a:xfrm>
          <a:custGeom>
            <a:avLst/>
            <a:gdLst/>
            <a:ahLst/>
            <a:cxnLst/>
            <a:rect l="l" t="t" r="r" b="b"/>
            <a:pathLst>
              <a:path w="911102" h="298490">
                <a:moveTo>
                  <a:pt x="105571" y="0"/>
                </a:moveTo>
                <a:lnTo>
                  <a:pt x="57012" y="12924"/>
                </a:lnTo>
                <a:lnTo>
                  <a:pt x="25541" y="39037"/>
                </a:lnTo>
                <a:lnTo>
                  <a:pt x="4580" y="82213"/>
                </a:lnTo>
                <a:lnTo>
                  <a:pt x="0" y="125272"/>
                </a:lnTo>
                <a:lnTo>
                  <a:pt x="1091" y="137736"/>
                </a:lnTo>
                <a:lnTo>
                  <a:pt x="18240" y="184222"/>
                </a:lnTo>
                <a:lnTo>
                  <a:pt x="45400" y="213695"/>
                </a:lnTo>
                <a:lnTo>
                  <a:pt x="94676" y="228562"/>
                </a:lnTo>
                <a:lnTo>
                  <a:pt x="110898" y="229059"/>
                </a:lnTo>
                <a:lnTo>
                  <a:pt x="123353" y="227597"/>
                </a:lnTo>
                <a:lnTo>
                  <a:pt x="135687" y="224978"/>
                </a:lnTo>
                <a:lnTo>
                  <a:pt x="147895" y="221193"/>
                </a:lnTo>
                <a:lnTo>
                  <a:pt x="159974" y="216236"/>
                </a:lnTo>
                <a:lnTo>
                  <a:pt x="162849" y="214759"/>
                </a:lnTo>
                <a:lnTo>
                  <a:pt x="91651" y="214759"/>
                </a:lnTo>
                <a:lnTo>
                  <a:pt x="79204" y="212446"/>
                </a:lnTo>
                <a:lnTo>
                  <a:pt x="35527" y="184040"/>
                </a:lnTo>
                <a:lnTo>
                  <a:pt x="17855" y="139913"/>
                </a:lnTo>
                <a:lnTo>
                  <a:pt x="15729" y="108904"/>
                </a:lnTo>
                <a:lnTo>
                  <a:pt x="16970" y="95907"/>
                </a:lnTo>
                <a:lnTo>
                  <a:pt x="36119" y="49238"/>
                </a:lnTo>
                <a:lnTo>
                  <a:pt x="74549" y="20092"/>
                </a:lnTo>
                <a:lnTo>
                  <a:pt x="117971" y="14275"/>
                </a:lnTo>
                <a:lnTo>
                  <a:pt x="160140" y="14275"/>
                </a:lnTo>
                <a:lnTo>
                  <a:pt x="156656" y="7584"/>
                </a:lnTo>
                <a:lnTo>
                  <a:pt x="145064" y="4233"/>
                </a:lnTo>
                <a:lnTo>
                  <a:pt x="132854" y="1849"/>
                </a:lnTo>
                <a:lnTo>
                  <a:pt x="119774" y="437"/>
                </a:lnTo>
                <a:lnTo>
                  <a:pt x="105571" y="0"/>
                </a:lnTo>
                <a:close/>
              </a:path>
              <a:path w="911102" h="298490">
                <a:moveTo>
                  <a:pt x="171920" y="115229"/>
                </a:moveTo>
                <a:lnTo>
                  <a:pt x="104356" y="115229"/>
                </a:lnTo>
                <a:lnTo>
                  <a:pt x="104356" y="129199"/>
                </a:lnTo>
                <a:lnTo>
                  <a:pt x="156553" y="129199"/>
                </a:lnTo>
                <a:lnTo>
                  <a:pt x="154611" y="203438"/>
                </a:lnTo>
                <a:lnTo>
                  <a:pt x="108705" y="214589"/>
                </a:lnTo>
                <a:lnTo>
                  <a:pt x="91651" y="214759"/>
                </a:lnTo>
                <a:lnTo>
                  <a:pt x="162849" y="214759"/>
                </a:lnTo>
                <a:lnTo>
                  <a:pt x="171920" y="210098"/>
                </a:lnTo>
                <a:lnTo>
                  <a:pt x="171920" y="115229"/>
                </a:lnTo>
                <a:close/>
              </a:path>
              <a:path w="911102" h="298490">
                <a:moveTo>
                  <a:pt x="160140" y="14275"/>
                </a:moveTo>
                <a:lnTo>
                  <a:pt x="117971" y="14275"/>
                </a:lnTo>
                <a:lnTo>
                  <a:pt x="130170" y="15902"/>
                </a:lnTo>
                <a:lnTo>
                  <a:pt x="142474" y="18792"/>
                </a:lnTo>
                <a:lnTo>
                  <a:pt x="154902" y="22945"/>
                </a:lnTo>
                <a:lnTo>
                  <a:pt x="167475" y="28361"/>
                </a:lnTo>
                <a:lnTo>
                  <a:pt x="160140" y="14275"/>
                </a:lnTo>
                <a:close/>
              </a:path>
              <a:path w="911102" h="298490">
                <a:moveTo>
                  <a:pt x="231102" y="67096"/>
                </a:moveTo>
                <a:lnTo>
                  <a:pt x="217132" y="67096"/>
                </a:lnTo>
                <a:lnTo>
                  <a:pt x="217132" y="225592"/>
                </a:lnTo>
                <a:lnTo>
                  <a:pt x="231102" y="225592"/>
                </a:lnTo>
                <a:lnTo>
                  <a:pt x="231171" y="146112"/>
                </a:lnTo>
                <a:lnTo>
                  <a:pt x="232084" y="133722"/>
                </a:lnTo>
                <a:lnTo>
                  <a:pt x="234317" y="121915"/>
                </a:lnTo>
                <a:lnTo>
                  <a:pt x="238200" y="110300"/>
                </a:lnTo>
                <a:lnTo>
                  <a:pt x="242180" y="102275"/>
                </a:lnTo>
                <a:lnTo>
                  <a:pt x="231102" y="102275"/>
                </a:lnTo>
                <a:lnTo>
                  <a:pt x="231102" y="67096"/>
                </a:lnTo>
                <a:close/>
              </a:path>
              <a:path w="911102" h="298490">
                <a:moveTo>
                  <a:pt x="282029" y="64048"/>
                </a:moveTo>
                <a:lnTo>
                  <a:pt x="243753" y="79192"/>
                </a:lnTo>
                <a:lnTo>
                  <a:pt x="231610" y="102275"/>
                </a:lnTo>
                <a:lnTo>
                  <a:pt x="242180" y="102275"/>
                </a:lnTo>
                <a:lnTo>
                  <a:pt x="244060" y="98484"/>
                </a:lnTo>
                <a:lnTo>
                  <a:pt x="252224" y="86074"/>
                </a:lnTo>
                <a:lnTo>
                  <a:pt x="262987" y="79180"/>
                </a:lnTo>
                <a:lnTo>
                  <a:pt x="275171" y="76875"/>
                </a:lnTo>
                <a:lnTo>
                  <a:pt x="291935" y="76875"/>
                </a:lnTo>
                <a:lnTo>
                  <a:pt x="291935" y="66842"/>
                </a:lnTo>
                <a:lnTo>
                  <a:pt x="287236" y="64937"/>
                </a:lnTo>
                <a:lnTo>
                  <a:pt x="282029" y="64048"/>
                </a:lnTo>
                <a:close/>
              </a:path>
              <a:path w="911102" h="298490">
                <a:moveTo>
                  <a:pt x="291935" y="76875"/>
                </a:moveTo>
                <a:lnTo>
                  <a:pt x="281521" y="76875"/>
                </a:lnTo>
                <a:lnTo>
                  <a:pt x="287109" y="78526"/>
                </a:lnTo>
                <a:lnTo>
                  <a:pt x="291935" y="81955"/>
                </a:lnTo>
                <a:lnTo>
                  <a:pt x="291935" y="76875"/>
                </a:lnTo>
                <a:close/>
              </a:path>
              <a:path w="911102" h="298490">
                <a:moveTo>
                  <a:pt x="375278" y="63207"/>
                </a:moveTo>
                <a:lnTo>
                  <a:pt x="328821" y="80787"/>
                </a:lnTo>
                <a:lnTo>
                  <a:pt x="304373" y="123571"/>
                </a:lnTo>
                <a:lnTo>
                  <a:pt x="301926" y="154472"/>
                </a:lnTo>
                <a:lnTo>
                  <a:pt x="303440" y="166815"/>
                </a:lnTo>
                <a:lnTo>
                  <a:pt x="328050" y="212755"/>
                </a:lnTo>
                <a:lnTo>
                  <a:pt x="376771" y="229402"/>
                </a:lnTo>
                <a:lnTo>
                  <a:pt x="379673" y="229361"/>
                </a:lnTo>
                <a:lnTo>
                  <a:pt x="392308" y="228077"/>
                </a:lnTo>
                <a:lnTo>
                  <a:pt x="404098" y="224802"/>
                </a:lnTo>
                <a:lnTo>
                  <a:pt x="415243" y="219281"/>
                </a:lnTo>
                <a:lnTo>
                  <a:pt x="420563" y="215292"/>
                </a:lnTo>
                <a:lnTo>
                  <a:pt x="364164" y="215292"/>
                </a:lnTo>
                <a:lnTo>
                  <a:pt x="352035" y="211553"/>
                </a:lnTo>
                <a:lnTo>
                  <a:pt x="320220" y="174252"/>
                </a:lnTo>
                <a:lnTo>
                  <a:pt x="316577" y="146651"/>
                </a:lnTo>
                <a:lnTo>
                  <a:pt x="317380" y="133964"/>
                </a:lnTo>
                <a:lnTo>
                  <a:pt x="340799" y="87919"/>
                </a:lnTo>
                <a:lnTo>
                  <a:pt x="377787" y="76240"/>
                </a:lnTo>
                <a:lnTo>
                  <a:pt x="421541" y="76240"/>
                </a:lnTo>
                <a:lnTo>
                  <a:pt x="415109" y="71882"/>
                </a:lnTo>
                <a:lnTo>
                  <a:pt x="403602" y="67054"/>
                </a:lnTo>
                <a:lnTo>
                  <a:pt x="390380" y="64157"/>
                </a:lnTo>
                <a:lnTo>
                  <a:pt x="375278" y="63207"/>
                </a:lnTo>
                <a:close/>
              </a:path>
              <a:path w="911102" h="298490">
                <a:moveTo>
                  <a:pt x="421541" y="76240"/>
                </a:moveTo>
                <a:lnTo>
                  <a:pt x="377787" y="76240"/>
                </a:lnTo>
                <a:lnTo>
                  <a:pt x="388691" y="76980"/>
                </a:lnTo>
                <a:lnTo>
                  <a:pt x="401458" y="80236"/>
                </a:lnTo>
                <a:lnTo>
                  <a:pt x="431380" y="112503"/>
                </a:lnTo>
                <a:lnTo>
                  <a:pt x="436405" y="156725"/>
                </a:lnTo>
                <a:lnTo>
                  <a:pt x="434409" y="169160"/>
                </a:lnTo>
                <a:lnTo>
                  <a:pt x="416013" y="203348"/>
                </a:lnTo>
                <a:lnTo>
                  <a:pt x="364164" y="215292"/>
                </a:lnTo>
                <a:lnTo>
                  <a:pt x="420563" y="215292"/>
                </a:lnTo>
                <a:lnTo>
                  <a:pt x="446146" y="180477"/>
                </a:lnTo>
                <a:lnTo>
                  <a:pt x="451350" y="136699"/>
                </a:lnTo>
                <a:lnTo>
                  <a:pt x="449676" y="124206"/>
                </a:lnTo>
                <a:lnTo>
                  <a:pt x="446426" y="112362"/>
                </a:lnTo>
                <a:lnTo>
                  <a:pt x="441385" y="100957"/>
                </a:lnTo>
                <a:lnTo>
                  <a:pt x="434336" y="89782"/>
                </a:lnTo>
                <a:lnTo>
                  <a:pt x="425064" y="78626"/>
                </a:lnTo>
                <a:lnTo>
                  <a:pt x="421541" y="76240"/>
                </a:lnTo>
                <a:close/>
              </a:path>
              <a:path w="911102" h="298490">
                <a:moveTo>
                  <a:pt x="499580" y="67096"/>
                </a:moveTo>
                <a:lnTo>
                  <a:pt x="485102" y="67096"/>
                </a:lnTo>
                <a:lnTo>
                  <a:pt x="485598" y="171219"/>
                </a:lnTo>
                <a:lnTo>
                  <a:pt x="499364" y="210336"/>
                </a:lnTo>
                <a:lnTo>
                  <a:pt x="534783" y="227659"/>
                </a:lnTo>
                <a:lnTo>
                  <a:pt x="552043" y="228555"/>
                </a:lnTo>
                <a:lnTo>
                  <a:pt x="564496" y="224926"/>
                </a:lnTo>
                <a:lnTo>
                  <a:pt x="575376" y="218427"/>
                </a:lnTo>
                <a:lnTo>
                  <a:pt x="577532" y="216253"/>
                </a:lnTo>
                <a:lnTo>
                  <a:pt x="538511" y="216253"/>
                </a:lnTo>
                <a:lnTo>
                  <a:pt x="526654" y="213566"/>
                </a:lnTo>
                <a:lnTo>
                  <a:pt x="500354" y="171219"/>
                </a:lnTo>
                <a:lnTo>
                  <a:pt x="499580" y="155107"/>
                </a:lnTo>
                <a:lnTo>
                  <a:pt x="499580" y="67096"/>
                </a:lnTo>
                <a:close/>
              </a:path>
              <a:path w="911102" h="298490">
                <a:moveTo>
                  <a:pt x="607276" y="196763"/>
                </a:moveTo>
                <a:lnTo>
                  <a:pt x="593052" y="196763"/>
                </a:lnTo>
                <a:lnTo>
                  <a:pt x="593052" y="225592"/>
                </a:lnTo>
                <a:lnTo>
                  <a:pt x="607276" y="225592"/>
                </a:lnTo>
                <a:lnTo>
                  <a:pt x="607276" y="196763"/>
                </a:lnTo>
                <a:close/>
              </a:path>
              <a:path w="911102" h="298490">
                <a:moveTo>
                  <a:pt x="607276" y="67096"/>
                </a:moveTo>
                <a:lnTo>
                  <a:pt x="593052" y="67096"/>
                </a:lnTo>
                <a:lnTo>
                  <a:pt x="592166" y="169600"/>
                </a:lnTo>
                <a:lnTo>
                  <a:pt x="589188" y="181633"/>
                </a:lnTo>
                <a:lnTo>
                  <a:pt x="553772" y="215017"/>
                </a:lnTo>
                <a:lnTo>
                  <a:pt x="538511" y="216253"/>
                </a:lnTo>
                <a:lnTo>
                  <a:pt x="577532" y="216253"/>
                </a:lnTo>
                <a:lnTo>
                  <a:pt x="584683" y="209044"/>
                </a:lnTo>
                <a:lnTo>
                  <a:pt x="592417" y="196763"/>
                </a:lnTo>
                <a:lnTo>
                  <a:pt x="607276" y="196763"/>
                </a:lnTo>
                <a:lnTo>
                  <a:pt x="607276" y="67096"/>
                </a:lnTo>
                <a:close/>
              </a:path>
              <a:path w="911102" h="298490">
                <a:moveTo>
                  <a:pt x="668744" y="67096"/>
                </a:moveTo>
                <a:lnTo>
                  <a:pt x="654520" y="67096"/>
                </a:lnTo>
                <a:lnTo>
                  <a:pt x="654520" y="298490"/>
                </a:lnTo>
                <a:lnTo>
                  <a:pt x="668744" y="298490"/>
                </a:lnTo>
                <a:lnTo>
                  <a:pt x="668744" y="197398"/>
                </a:lnTo>
                <a:lnTo>
                  <a:pt x="682713" y="197398"/>
                </a:lnTo>
                <a:lnTo>
                  <a:pt x="680200" y="194944"/>
                </a:lnTo>
                <a:lnTo>
                  <a:pt x="673823" y="183930"/>
                </a:lnTo>
                <a:lnTo>
                  <a:pt x="670011" y="171739"/>
                </a:lnTo>
                <a:lnTo>
                  <a:pt x="668744" y="158409"/>
                </a:lnTo>
                <a:lnTo>
                  <a:pt x="668744" y="138470"/>
                </a:lnTo>
                <a:lnTo>
                  <a:pt x="669535" y="127492"/>
                </a:lnTo>
                <a:lnTo>
                  <a:pt x="672518" y="115484"/>
                </a:lnTo>
                <a:lnTo>
                  <a:pt x="677911" y="103887"/>
                </a:lnTo>
                <a:lnTo>
                  <a:pt x="680813" y="99735"/>
                </a:lnTo>
                <a:lnTo>
                  <a:pt x="668744" y="99735"/>
                </a:lnTo>
                <a:lnTo>
                  <a:pt x="668744" y="67096"/>
                </a:lnTo>
                <a:close/>
              </a:path>
              <a:path w="911102" h="298490">
                <a:moveTo>
                  <a:pt x="682713" y="197398"/>
                </a:moveTo>
                <a:lnTo>
                  <a:pt x="669379" y="197398"/>
                </a:lnTo>
                <a:lnTo>
                  <a:pt x="673219" y="203857"/>
                </a:lnTo>
                <a:lnTo>
                  <a:pt x="715649" y="227979"/>
                </a:lnTo>
                <a:lnTo>
                  <a:pt x="732474" y="228679"/>
                </a:lnTo>
                <a:lnTo>
                  <a:pt x="744439" y="225712"/>
                </a:lnTo>
                <a:lnTo>
                  <a:pt x="755597" y="220253"/>
                </a:lnTo>
                <a:lnTo>
                  <a:pt x="761500" y="215668"/>
                </a:lnTo>
                <a:lnTo>
                  <a:pt x="713452" y="215668"/>
                </a:lnTo>
                <a:lnTo>
                  <a:pt x="701890" y="212171"/>
                </a:lnTo>
                <a:lnTo>
                  <a:pt x="690931" y="205424"/>
                </a:lnTo>
                <a:lnTo>
                  <a:pt x="682713" y="197398"/>
                </a:lnTo>
                <a:close/>
              </a:path>
              <a:path w="911102" h="298490">
                <a:moveTo>
                  <a:pt x="768354" y="76819"/>
                </a:moveTo>
                <a:lnTo>
                  <a:pt x="734755" y="76819"/>
                </a:lnTo>
                <a:lnTo>
                  <a:pt x="746171" y="80255"/>
                </a:lnTo>
                <a:lnTo>
                  <a:pt x="756899" y="87297"/>
                </a:lnTo>
                <a:lnTo>
                  <a:pt x="777032" y="133136"/>
                </a:lnTo>
                <a:lnTo>
                  <a:pt x="777511" y="150462"/>
                </a:lnTo>
                <a:lnTo>
                  <a:pt x="775800" y="163651"/>
                </a:lnTo>
                <a:lnTo>
                  <a:pt x="752833" y="205965"/>
                </a:lnTo>
                <a:lnTo>
                  <a:pt x="713452" y="215668"/>
                </a:lnTo>
                <a:lnTo>
                  <a:pt x="761500" y="215668"/>
                </a:lnTo>
                <a:lnTo>
                  <a:pt x="786742" y="179804"/>
                </a:lnTo>
                <a:lnTo>
                  <a:pt x="792686" y="138859"/>
                </a:lnTo>
                <a:lnTo>
                  <a:pt x="791837" y="125562"/>
                </a:lnTo>
                <a:lnTo>
                  <a:pt x="789482" y="113167"/>
                </a:lnTo>
                <a:lnTo>
                  <a:pt x="785417" y="101447"/>
                </a:lnTo>
                <a:lnTo>
                  <a:pt x="779438" y="90171"/>
                </a:lnTo>
                <a:lnTo>
                  <a:pt x="771339" y="79113"/>
                </a:lnTo>
                <a:lnTo>
                  <a:pt x="768354" y="76819"/>
                </a:lnTo>
                <a:close/>
              </a:path>
              <a:path w="911102" h="298490">
                <a:moveTo>
                  <a:pt x="721743" y="63520"/>
                </a:moveTo>
                <a:lnTo>
                  <a:pt x="684858" y="79180"/>
                </a:lnTo>
                <a:lnTo>
                  <a:pt x="669379" y="99735"/>
                </a:lnTo>
                <a:lnTo>
                  <a:pt x="680813" y="99735"/>
                </a:lnTo>
                <a:lnTo>
                  <a:pt x="685915" y="92434"/>
                </a:lnTo>
                <a:lnTo>
                  <a:pt x="694315" y="85379"/>
                </a:lnTo>
                <a:lnTo>
                  <a:pt x="704854" y="80389"/>
                </a:lnTo>
                <a:lnTo>
                  <a:pt x="718135" y="77518"/>
                </a:lnTo>
                <a:lnTo>
                  <a:pt x="734755" y="76819"/>
                </a:lnTo>
                <a:lnTo>
                  <a:pt x="768354" y="76819"/>
                </a:lnTo>
                <a:lnTo>
                  <a:pt x="762291" y="72160"/>
                </a:lnTo>
                <a:lnTo>
                  <a:pt x="751295" y="67222"/>
                </a:lnTo>
                <a:lnTo>
                  <a:pt x="737921" y="64332"/>
                </a:lnTo>
                <a:lnTo>
                  <a:pt x="721743" y="63520"/>
                </a:lnTo>
                <a:close/>
              </a:path>
              <a:path w="911102" h="298490">
                <a:moveTo>
                  <a:pt x="820001" y="201462"/>
                </a:moveTo>
                <a:lnTo>
                  <a:pt x="820001" y="218607"/>
                </a:lnTo>
                <a:lnTo>
                  <a:pt x="824962" y="221698"/>
                </a:lnTo>
                <a:lnTo>
                  <a:pt x="835310" y="225977"/>
                </a:lnTo>
                <a:lnTo>
                  <a:pt x="847975" y="228494"/>
                </a:lnTo>
                <a:lnTo>
                  <a:pt x="863711" y="229246"/>
                </a:lnTo>
                <a:lnTo>
                  <a:pt x="876929" y="227270"/>
                </a:lnTo>
                <a:lnTo>
                  <a:pt x="888594" y="222848"/>
                </a:lnTo>
                <a:lnTo>
                  <a:pt x="897918" y="216448"/>
                </a:lnTo>
                <a:lnTo>
                  <a:pt x="853783" y="216448"/>
                </a:lnTo>
                <a:lnTo>
                  <a:pt x="847179" y="215051"/>
                </a:lnTo>
                <a:lnTo>
                  <a:pt x="831939" y="209717"/>
                </a:lnTo>
                <a:lnTo>
                  <a:pt x="825462" y="206034"/>
                </a:lnTo>
                <a:lnTo>
                  <a:pt x="820001" y="201462"/>
                </a:lnTo>
                <a:close/>
              </a:path>
              <a:path w="911102" h="298490">
                <a:moveTo>
                  <a:pt x="868988" y="63217"/>
                </a:moveTo>
                <a:lnTo>
                  <a:pt x="833403" y="76893"/>
                </a:lnTo>
                <a:lnTo>
                  <a:pt x="821173" y="113208"/>
                </a:lnTo>
                <a:lnTo>
                  <a:pt x="825141" y="124343"/>
                </a:lnTo>
                <a:lnTo>
                  <a:pt x="834290" y="136481"/>
                </a:lnTo>
                <a:lnTo>
                  <a:pt x="842445" y="142401"/>
                </a:lnTo>
                <a:lnTo>
                  <a:pt x="854309" y="149042"/>
                </a:lnTo>
                <a:lnTo>
                  <a:pt x="870888" y="156873"/>
                </a:lnTo>
                <a:lnTo>
                  <a:pt x="881714" y="163223"/>
                </a:lnTo>
                <a:lnTo>
                  <a:pt x="891130" y="170896"/>
                </a:lnTo>
                <a:lnTo>
                  <a:pt x="894972" y="180233"/>
                </a:lnTo>
                <a:lnTo>
                  <a:pt x="895070" y="197403"/>
                </a:lnTo>
                <a:lnTo>
                  <a:pt x="888355" y="207984"/>
                </a:lnTo>
                <a:lnTo>
                  <a:pt x="876455" y="214332"/>
                </a:lnTo>
                <a:lnTo>
                  <a:pt x="859371" y="216448"/>
                </a:lnTo>
                <a:lnTo>
                  <a:pt x="897918" y="216448"/>
                </a:lnTo>
                <a:lnTo>
                  <a:pt x="898931" y="215753"/>
                </a:lnTo>
                <a:lnTo>
                  <a:pt x="905896" y="206772"/>
                </a:lnTo>
                <a:lnTo>
                  <a:pt x="909998" y="195096"/>
                </a:lnTo>
                <a:lnTo>
                  <a:pt x="911102" y="179531"/>
                </a:lnTo>
                <a:lnTo>
                  <a:pt x="907143" y="168298"/>
                </a:lnTo>
                <a:lnTo>
                  <a:pt x="897858" y="156817"/>
                </a:lnTo>
                <a:lnTo>
                  <a:pt x="889503" y="151109"/>
                </a:lnTo>
                <a:lnTo>
                  <a:pt x="877514" y="144530"/>
                </a:lnTo>
                <a:lnTo>
                  <a:pt x="861118" y="136737"/>
                </a:lnTo>
                <a:lnTo>
                  <a:pt x="848896" y="129957"/>
                </a:lnTo>
                <a:lnTo>
                  <a:pt x="841591" y="123865"/>
                </a:lnTo>
                <a:lnTo>
                  <a:pt x="837527" y="119166"/>
                </a:lnTo>
                <a:lnTo>
                  <a:pt x="835541" y="113208"/>
                </a:lnTo>
                <a:lnTo>
                  <a:pt x="835495" y="96814"/>
                </a:lnTo>
                <a:lnTo>
                  <a:pt x="838670" y="89702"/>
                </a:lnTo>
                <a:lnTo>
                  <a:pt x="846044" y="83626"/>
                </a:lnTo>
                <a:lnTo>
                  <a:pt x="856814" y="78073"/>
                </a:lnTo>
                <a:lnTo>
                  <a:pt x="870512" y="76240"/>
                </a:lnTo>
                <a:lnTo>
                  <a:pt x="906499" y="76240"/>
                </a:lnTo>
                <a:lnTo>
                  <a:pt x="906337" y="71237"/>
                </a:lnTo>
                <a:lnTo>
                  <a:pt x="896019" y="66752"/>
                </a:lnTo>
                <a:lnTo>
                  <a:pt x="883768" y="64074"/>
                </a:lnTo>
                <a:lnTo>
                  <a:pt x="868988" y="63217"/>
                </a:lnTo>
                <a:close/>
              </a:path>
              <a:path w="911102" h="298490">
                <a:moveTo>
                  <a:pt x="906499" y="76240"/>
                </a:moveTo>
                <a:lnTo>
                  <a:pt x="870512" y="76240"/>
                </a:lnTo>
                <a:lnTo>
                  <a:pt x="882937" y="77539"/>
                </a:lnTo>
                <a:lnTo>
                  <a:pt x="895029" y="81349"/>
                </a:lnTo>
                <a:lnTo>
                  <a:pt x="906869" y="87670"/>
                </a:lnTo>
                <a:lnTo>
                  <a:pt x="906499" y="762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078468" y="5096255"/>
            <a:ext cx="1296924" cy="3139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67928" y="4953000"/>
            <a:ext cx="467868" cy="6004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112770" y="3702558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12770" y="3702558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60638" y="3923919"/>
            <a:ext cx="1530385" cy="62438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13242" y="1733550"/>
            <a:ext cx="2555748" cy="1883664"/>
          </a:xfrm>
          <a:custGeom>
            <a:avLst/>
            <a:gdLst/>
            <a:ahLst/>
            <a:cxnLst/>
            <a:rect l="l" t="t" r="r" b="b"/>
            <a:pathLst>
              <a:path w="2555748" h="1883664">
                <a:moveTo>
                  <a:pt x="0" y="1883664"/>
                </a:moveTo>
                <a:lnTo>
                  <a:pt x="2555748" y="1883664"/>
                </a:lnTo>
                <a:lnTo>
                  <a:pt x="2555748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13242" y="1733550"/>
            <a:ext cx="2555748" cy="1883664"/>
          </a:xfrm>
          <a:custGeom>
            <a:avLst/>
            <a:gdLst/>
            <a:ahLst/>
            <a:cxnLst/>
            <a:rect l="l" t="t" r="r" b="b"/>
            <a:pathLst>
              <a:path w="2555748" h="1883664">
                <a:moveTo>
                  <a:pt x="0" y="1883664"/>
                </a:moveTo>
                <a:lnTo>
                  <a:pt x="2555748" y="1883664"/>
                </a:lnTo>
                <a:lnTo>
                  <a:pt x="2555748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51800" y="1954402"/>
            <a:ext cx="1881112" cy="55389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932164" y="3115055"/>
            <a:ext cx="1932431" cy="3992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29828" y="3099816"/>
            <a:ext cx="426720" cy="5471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91200" y="3005327"/>
            <a:ext cx="2385059" cy="6126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29940" y="4901184"/>
            <a:ext cx="1882139" cy="59131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0692" y="6432803"/>
            <a:ext cx="1318259" cy="4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" y="3877055"/>
            <a:ext cx="12188585" cy="297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84380" cy="29809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-9652" y="2977517"/>
            <a:ext cx="12188952" cy="896111"/>
          </a:xfrm>
          <a:custGeom>
            <a:avLst/>
            <a:gdLst/>
            <a:ahLst/>
            <a:cxnLst/>
            <a:rect l="l" t="t" r="r" b="b"/>
            <a:pathLst>
              <a:path w="12188952" h="896111">
                <a:moveTo>
                  <a:pt x="0" y="896111"/>
                </a:moveTo>
                <a:lnTo>
                  <a:pt x="12188952" y="896111"/>
                </a:lnTo>
                <a:lnTo>
                  <a:pt x="12188952" y="0"/>
                </a:lnTo>
                <a:lnTo>
                  <a:pt x="0" y="0"/>
                </a:lnTo>
                <a:lnTo>
                  <a:pt x="0" y="896111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Skype for Business</a:t>
            </a:r>
            <a:endParaRPr sz="4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391155"/>
            <a:ext cx="6094476" cy="589788"/>
          </a:xfrm>
          <a:custGeom>
            <a:avLst/>
            <a:gdLst/>
            <a:ahLst/>
            <a:cxnLst/>
            <a:rect l="l" t="t" r="r" b="b"/>
            <a:pathLst>
              <a:path w="6094476" h="589788">
                <a:moveTo>
                  <a:pt x="0" y="589788"/>
                </a:moveTo>
                <a:lnTo>
                  <a:pt x="6094476" y="589788"/>
                </a:lnTo>
                <a:lnTo>
                  <a:pt x="6094476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solidFill>
            <a:srgbClr val="E3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06067" y="2500248"/>
            <a:ext cx="2618105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dirty="0" smtClean="0">
                <a:solidFill>
                  <a:srgbClr val="5B5C5E"/>
                </a:solidFill>
                <a:latin typeface="Segoe UI"/>
                <a:cs typeface="Segoe UI"/>
              </a:rPr>
              <a:t>Full</a:t>
            </a:r>
            <a:r>
              <a:rPr sz="2350" spc="-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-90" dirty="0" smtClean="0">
                <a:solidFill>
                  <a:srgbClr val="5B5C5E"/>
                </a:solidFill>
                <a:latin typeface="Segoe UI"/>
                <a:cs typeface="Segoe UI"/>
              </a:rPr>
              <a:t>L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ync</a:t>
            </a:r>
            <a:r>
              <a:rPr sz="2350" spc="-20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f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e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atu</a:t>
            </a:r>
            <a:r>
              <a:rPr sz="2350" spc="-40" dirty="0" smtClean="0">
                <a:solidFill>
                  <a:srgbClr val="5B5C5E"/>
                </a:solidFill>
                <a:latin typeface="Segoe UI"/>
                <a:cs typeface="Segoe UI"/>
              </a:rPr>
              <a:t>r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e s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e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t</a:t>
            </a:r>
            <a:endParaRPr sz="235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4476" y="2391155"/>
            <a:ext cx="6094476" cy="589788"/>
          </a:xfrm>
          <a:custGeom>
            <a:avLst/>
            <a:gdLst/>
            <a:ahLst/>
            <a:cxnLst/>
            <a:rect l="l" t="t" r="r" b="b"/>
            <a:pathLst>
              <a:path w="6094476" h="589788">
                <a:moveTo>
                  <a:pt x="0" y="589788"/>
                </a:moveTo>
                <a:lnTo>
                  <a:pt x="6094476" y="589788"/>
                </a:lnTo>
                <a:lnTo>
                  <a:pt x="6094476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solidFill>
            <a:srgbClr val="E3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545705" y="2500248"/>
            <a:ext cx="3330575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dirty="0" smtClean="0">
                <a:solidFill>
                  <a:srgbClr val="5B5C5E"/>
                </a:solidFill>
                <a:latin typeface="Segoe UI"/>
                <a:cs typeface="Segoe UI"/>
              </a:rPr>
              <a:t>De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s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i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g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n</a:t>
            </a:r>
            <a:r>
              <a:rPr sz="2350" spc="1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insp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i</a:t>
            </a:r>
            <a:r>
              <a:rPr sz="2350" spc="-50" dirty="0" smtClean="0">
                <a:solidFill>
                  <a:srgbClr val="5B5C5E"/>
                </a:solidFill>
                <a:latin typeface="Segoe UI"/>
                <a:cs typeface="Segoe UI"/>
              </a:rPr>
              <a:t>r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ed</a:t>
            </a:r>
            <a:r>
              <a:rPr sz="2350" spc="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by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Skype</a:t>
            </a:r>
            <a:endParaRPr sz="235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3877055"/>
            <a:ext cx="6094476" cy="589788"/>
          </a:xfrm>
          <a:custGeom>
            <a:avLst/>
            <a:gdLst/>
            <a:ahLst/>
            <a:cxnLst/>
            <a:rect l="l" t="t" r="r" b="b"/>
            <a:pathLst>
              <a:path w="6094476" h="589788">
                <a:moveTo>
                  <a:pt x="0" y="589788"/>
                </a:moveTo>
                <a:lnTo>
                  <a:pt x="6094476" y="589788"/>
                </a:lnTo>
                <a:lnTo>
                  <a:pt x="6094476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solidFill>
            <a:srgbClr val="E3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78407" y="3986403"/>
            <a:ext cx="3271520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dirty="0" smtClean="0">
                <a:solidFill>
                  <a:srgbClr val="5B5C5E"/>
                </a:solidFill>
                <a:latin typeface="Segoe UI"/>
                <a:cs typeface="Segoe UI"/>
              </a:rPr>
              <a:t>Se</a:t>
            </a:r>
            <a:r>
              <a:rPr sz="2350" spc="85" dirty="0" smtClean="0">
                <a:solidFill>
                  <a:srgbClr val="5B5C5E"/>
                </a:solidFill>
                <a:latin typeface="Segoe UI"/>
                <a:cs typeface="Segoe UI"/>
              </a:rPr>
              <a:t>r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v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e</a:t>
            </a:r>
            <a:r>
              <a:rPr sz="2350" spc="-200" dirty="0" smtClean="0">
                <a:solidFill>
                  <a:srgbClr val="5B5C5E"/>
                </a:solidFill>
                <a:latin typeface="Segoe UI"/>
                <a:cs typeface="Segoe UI"/>
              </a:rPr>
              <a:t>r</a:t>
            </a:r>
            <a:r>
              <a:rPr sz="2350" spc="-5" dirty="0" smtClean="0">
                <a:solidFill>
                  <a:srgbClr val="5B5C5E"/>
                </a:solidFill>
                <a:latin typeface="Segoe UI"/>
                <a:cs typeface="Segoe UI"/>
              </a:rPr>
              <a:t>,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hybr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i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d,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a</a:t>
            </a:r>
            <a:r>
              <a:rPr sz="2350" spc="5" dirty="0" smtClean="0">
                <a:solidFill>
                  <a:srgbClr val="5B5C5E"/>
                </a:solidFill>
                <a:latin typeface="Segoe UI"/>
                <a:cs typeface="Segoe UI"/>
              </a:rPr>
              <a:t>n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d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cloud</a:t>
            </a:r>
            <a:endParaRPr sz="235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4476" y="3877055"/>
            <a:ext cx="6094476" cy="589788"/>
          </a:xfrm>
          <a:custGeom>
            <a:avLst/>
            <a:gdLst/>
            <a:ahLst/>
            <a:cxnLst/>
            <a:rect l="l" t="t" r="r" b="b"/>
            <a:pathLst>
              <a:path w="6094476" h="589788">
                <a:moveTo>
                  <a:pt x="0" y="589788"/>
                </a:moveTo>
                <a:lnTo>
                  <a:pt x="6094476" y="589788"/>
                </a:lnTo>
                <a:lnTo>
                  <a:pt x="6094476" y="0"/>
                </a:lnTo>
                <a:lnTo>
                  <a:pt x="0" y="0"/>
                </a:lnTo>
                <a:lnTo>
                  <a:pt x="0" y="589788"/>
                </a:lnTo>
                <a:close/>
              </a:path>
            </a:pathLst>
          </a:custGeom>
          <a:solidFill>
            <a:srgbClr val="E3E3E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120633" y="3986403"/>
            <a:ext cx="2180590" cy="367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350" dirty="0" smtClean="0">
                <a:solidFill>
                  <a:srgbClr val="5B5C5E"/>
                </a:solidFill>
                <a:latin typeface="Segoe UI"/>
                <a:cs typeface="Segoe UI"/>
              </a:rPr>
              <a:t>En</a:t>
            </a:r>
            <a:r>
              <a:rPr sz="2350" spc="-30" dirty="0" smtClean="0">
                <a:solidFill>
                  <a:srgbClr val="5B5C5E"/>
                </a:solidFill>
                <a:latin typeface="Segoe UI"/>
                <a:cs typeface="Segoe UI"/>
              </a:rPr>
              <a:t>t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e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r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pr</a:t>
            </a:r>
            <a:r>
              <a:rPr sz="2350" spc="-15" dirty="0" smtClean="0">
                <a:solidFill>
                  <a:srgbClr val="5B5C5E"/>
                </a:solidFill>
                <a:latin typeface="Segoe UI"/>
                <a:cs typeface="Segoe UI"/>
              </a:rPr>
              <a:t>i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se</a:t>
            </a:r>
            <a:r>
              <a:rPr sz="2350" spc="-10" dirty="0" smtClean="0">
                <a:solidFill>
                  <a:srgbClr val="5B5C5E"/>
                </a:solidFill>
                <a:latin typeface="Segoe UI"/>
                <a:cs typeface="Segoe UI"/>
              </a:rPr>
              <a:t> </a:t>
            </a:r>
            <a:r>
              <a:rPr sz="2350" spc="0" dirty="0" smtClean="0">
                <a:solidFill>
                  <a:srgbClr val="5B5C5E"/>
                </a:solidFill>
                <a:latin typeface="Segoe UI"/>
                <a:cs typeface="Segoe UI"/>
              </a:rPr>
              <a:t>grade</a:t>
            </a:r>
            <a:endParaRPr sz="235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51347" y="1066800"/>
            <a:ext cx="382524" cy="382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07891" y="1068324"/>
            <a:ext cx="382524" cy="381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0708" y="1066800"/>
            <a:ext cx="382524" cy="382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0" y="1059180"/>
            <a:ext cx="397763" cy="3977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6600" y="1066800"/>
            <a:ext cx="382524" cy="382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020055" y="1066800"/>
            <a:ext cx="381000" cy="382524"/>
          </a:xfrm>
          <a:custGeom>
            <a:avLst/>
            <a:gdLst/>
            <a:ahLst/>
            <a:cxnLst/>
            <a:rect l="l" t="t" r="r" b="b"/>
            <a:pathLst>
              <a:path w="381000" h="382524">
                <a:moveTo>
                  <a:pt x="190500" y="0"/>
                </a:moveTo>
                <a:lnTo>
                  <a:pt x="144738" y="5556"/>
                </a:lnTo>
                <a:lnTo>
                  <a:pt x="102978" y="21342"/>
                </a:lnTo>
                <a:lnTo>
                  <a:pt x="66546" y="46029"/>
                </a:lnTo>
                <a:lnTo>
                  <a:pt x="36771" y="78290"/>
                </a:lnTo>
                <a:lnTo>
                  <a:pt x="14978" y="116800"/>
                </a:lnTo>
                <a:lnTo>
                  <a:pt x="2494" y="160230"/>
                </a:lnTo>
                <a:lnTo>
                  <a:pt x="0" y="191262"/>
                </a:lnTo>
                <a:lnTo>
                  <a:pt x="631" y="206952"/>
                </a:lnTo>
                <a:lnTo>
                  <a:pt x="9717" y="251728"/>
                </a:lnTo>
                <a:lnTo>
                  <a:pt x="28554" y="292025"/>
                </a:lnTo>
                <a:lnTo>
                  <a:pt x="55816" y="326516"/>
                </a:lnTo>
                <a:lnTo>
                  <a:pt x="90176" y="353876"/>
                </a:lnTo>
                <a:lnTo>
                  <a:pt x="130308" y="372776"/>
                </a:lnTo>
                <a:lnTo>
                  <a:pt x="174883" y="381890"/>
                </a:lnTo>
                <a:lnTo>
                  <a:pt x="190500" y="382524"/>
                </a:lnTo>
                <a:lnTo>
                  <a:pt x="206116" y="381890"/>
                </a:lnTo>
                <a:lnTo>
                  <a:pt x="250691" y="372776"/>
                </a:lnTo>
                <a:lnTo>
                  <a:pt x="290823" y="353876"/>
                </a:lnTo>
                <a:lnTo>
                  <a:pt x="325183" y="326516"/>
                </a:lnTo>
                <a:lnTo>
                  <a:pt x="352445" y="292025"/>
                </a:lnTo>
                <a:lnTo>
                  <a:pt x="371282" y="251728"/>
                </a:lnTo>
                <a:lnTo>
                  <a:pt x="380368" y="206952"/>
                </a:lnTo>
                <a:lnTo>
                  <a:pt x="381000" y="191262"/>
                </a:lnTo>
                <a:lnTo>
                  <a:pt x="380368" y="175571"/>
                </a:lnTo>
                <a:lnTo>
                  <a:pt x="371282" y="130795"/>
                </a:lnTo>
                <a:lnTo>
                  <a:pt x="352445" y="90498"/>
                </a:lnTo>
                <a:lnTo>
                  <a:pt x="325183" y="56007"/>
                </a:lnTo>
                <a:lnTo>
                  <a:pt x="290823" y="28647"/>
                </a:lnTo>
                <a:lnTo>
                  <a:pt x="250691" y="9747"/>
                </a:lnTo>
                <a:lnTo>
                  <a:pt x="206116" y="633"/>
                </a:lnTo>
                <a:lnTo>
                  <a:pt x="1905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9108" y="1174575"/>
            <a:ext cx="222451" cy="179143"/>
          </a:xfrm>
          <a:custGeom>
            <a:avLst/>
            <a:gdLst/>
            <a:ahLst/>
            <a:cxnLst/>
            <a:rect l="l" t="t" r="r" b="b"/>
            <a:pathLst>
              <a:path w="222451" h="179143">
                <a:moveTo>
                  <a:pt x="135327" y="160472"/>
                </a:moveTo>
                <a:lnTo>
                  <a:pt x="86019" y="160472"/>
                </a:lnTo>
                <a:lnTo>
                  <a:pt x="84026" y="179143"/>
                </a:lnTo>
                <a:lnTo>
                  <a:pt x="135991" y="179143"/>
                </a:lnTo>
                <a:lnTo>
                  <a:pt x="135327" y="160472"/>
                </a:lnTo>
                <a:close/>
              </a:path>
              <a:path w="222451" h="179143">
                <a:moveTo>
                  <a:pt x="217368" y="0"/>
                </a:moveTo>
                <a:lnTo>
                  <a:pt x="5307" y="0"/>
                </a:lnTo>
                <a:lnTo>
                  <a:pt x="0" y="6443"/>
                </a:lnTo>
                <a:lnTo>
                  <a:pt x="0" y="152470"/>
                </a:lnTo>
                <a:lnTo>
                  <a:pt x="5307" y="160472"/>
                </a:lnTo>
                <a:lnTo>
                  <a:pt x="217368" y="160472"/>
                </a:lnTo>
                <a:lnTo>
                  <a:pt x="222451" y="152470"/>
                </a:lnTo>
                <a:lnTo>
                  <a:pt x="222451" y="144469"/>
                </a:lnTo>
                <a:lnTo>
                  <a:pt x="11940" y="144468"/>
                </a:lnTo>
                <a:lnTo>
                  <a:pt x="11940" y="14665"/>
                </a:lnTo>
                <a:lnTo>
                  <a:pt x="222451" y="14665"/>
                </a:lnTo>
                <a:lnTo>
                  <a:pt x="222451" y="9774"/>
                </a:lnTo>
                <a:lnTo>
                  <a:pt x="109460" y="9774"/>
                </a:lnTo>
                <a:lnTo>
                  <a:pt x="108132" y="8221"/>
                </a:lnTo>
                <a:lnTo>
                  <a:pt x="108132" y="4665"/>
                </a:lnTo>
                <a:lnTo>
                  <a:pt x="109460" y="3330"/>
                </a:lnTo>
                <a:lnTo>
                  <a:pt x="219995" y="3330"/>
                </a:lnTo>
                <a:lnTo>
                  <a:pt x="217368" y="0"/>
                </a:lnTo>
                <a:close/>
              </a:path>
              <a:path w="222451" h="179143">
                <a:moveTo>
                  <a:pt x="222451" y="14665"/>
                </a:moveTo>
                <a:lnTo>
                  <a:pt x="11940" y="14665"/>
                </a:lnTo>
                <a:lnTo>
                  <a:pt x="212062" y="14666"/>
                </a:lnTo>
                <a:lnTo>
                  <a:pt x="212062" y="144469"/>
                </a:lnTo>
                <a:lnTo>
                  <a:pt x="222451" y="144469"/>
                </a:lnTo>
                <a:lnTo>
                  <a:pt x="222451" y="14665"/>
                </a:lnTo>
                <a:close/>
              </a:path>
              <a:path w="222451" h="179143">
                <a:moveTo>
                  <a:pt x="219995" y="3330"/>
                </a:moveTo>
                <a:lnTo>
                  <a:pt x="112998" y="3330"/>
                </a:lnTo>
                <a:lnTo>
                  <a:pt x="114542" y="4665"/>
                </a:lnTo>
                <a:lnTo>
                  <a:pt x="114542" y="8221"/>
                </a:lnTo>
                <a:lnTo>
                  <a:pt x="112998" y="9774"/>
                </a:lnTo>
                <a:lnTo>
                  <a:pt x="222451" y="9774"/>
                </a:lnTo>
                <a:lnTo>
                  <a:pt x="222451" y="6443"/>
                </a:lnTo>
                <a:lnTo>
                  <a:pt x="219995" y="333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98002" y="1173240"/>
            <a:ext cx="224668" cy="180700"/>
          </a:xfrm>
          <a:custGeom>
            <a:avLst/>
            <a:gdLst/>
            <a:ahLst/>
            <a:cxnLst/>
            <a:rect l="l" t="t" r="r" b="b"/>
            <a:pathLst>
              <a:path w="224668" h="180700">
                <a:moveTo>
                  <a:pt x="218698" y="0"/>
                </a:moveTo>
                <a:lnTo>
                  <a:pt x="5749" y="0"/>
                </a:lnTo>
                <a:lnTo>
                  <a:pt x="0" y="7111"/>
                </a:lnTo>
                <a:lnTo>
                  <a:pt x="0" y="154029"/>
                </a:lnTo>
                <a:lnTo>
                  <a:pt x="5307" y="163141"/>
                </a:lnTo>
                <a:lnTo>
                  <a:pt x="85796" y="163141"/>
                </a:lnTo>
                <a:lnTo>
                  <a:pt x="84027" y="180256"/>
                </a:lnTo>
                <a:lnTo>
                  <a:pt x="86236" y="180700"/>
                </a:lnTo>
                <a:lnTo>
                  <a:pt x="88141" y="160474"/>
                </a:lnTo>
                <a:lnTo>
                  <a:pt x="6854" y="160474"/>
                </a:lnTo>
                <a:lnTo>
                  <a:pt x="2211" y="152695"/>
                </a:lnTo>
                <a:lnTo>
                  <a:pt x="2211" y="8446"/>
                </a:lnTo>
                <a:lnTo>
                  <a:pt x="7076" y="2663"/>
                </a:lnTo>
                <a:lnTo>
                  <a:pt x="221082" y="2663"/>
                </a:lnTo>
                <a:lnTo>
                  <a:pt x="218698" y="0"/>
                </a:lnTo>
                <a:close/>
              </a:path>
              <a:path w="224668" h="180700">
                <a:moveTo>
                  <a:pt x="221082" y="2663"/>
                </a:moveTo>
                <a:lnTo>
                  <a:pt x="217369" y="2663"/>
                </a:lnTo>
                <a:lnTo>
                  <a:pt x="222452" y="8221"/>
                </a:lnTo>
                <a:lnTo>
                  <a:pt x="222452" y="152695"/>
                </a:lnTo>
                <a:lnTo>
                  <a:pt x="217810" y="160474"/>
                </a:lnTo>
                <a:lnTo>
                  <a:pt x="135112" y="160474"/>
                </a:lnTo>
                <a:lnTo>
                  <a:pt x="135992" y="180700"/>
                </a:lnTo>
                <a:lnTo>
                  <a:pt x="138201" y="180478"/>
                </a:lnTo>
                <a:lnTo>
                  <a:pt x="137697" y="163141"/>
                </a:lnTo>
                <a:lnTo>
                  <a:pt x="219355" y="163141"/>
                </a:lnTo>
                <a:lnTo>
                  <a:pt x="224668" y="154029"/>
                </a:lnTo>
                <a:lnTo>
                  <a:pt x="224668" y="6668"/>
                </a:lnTo>
                <a:lnTo>
                  <a:pt x="221082" y="2663"/>
                </a:lnTo>
                <a:close/>
              </a:path>
              <a:path w="224668" h="180700">
                <a:moveTo>
                  <a:pt x="214230" y="14665"/>
                </a:moveTo>
                <a:lnTo>
                  <a:pt x="11719" y="14674"/>
                </a:lnTo>
                <a:lnTo>
                  <a:pt x="11762" y="147138"/>
                </a:lnTo>
                <a:lnTo>
                  <a:pt x="214272" y="147138"/>
                </a:lnTo>
                <a:lnTo>
                  <a:pt x="214271" y="144471"/>
                </a:lnTo>
                <a:lnTo>
                  <a:pt x="14151" y="144471"/>
                </a:lnTo>
                <a:lnTo>
                  <a:pt x="14162" y="17335"/>
                </a:lnTo>
                <a:lnTo>
                  <a:pt x="214230" y="17335"/>
                </a:lnTo>
                <a:lnTo>
                  <a:pt x="214230" y="14665"/>
                </a:lnTo>
                <a:close/>
              </a:path>
              <a:path w="224668" h="180700">
                <a:moveTo>
                  <a:pt x="214230" y="17335"/>
                </a:moveTo>
                <a:lnTo>
                  <a:pt x="14162" y="17335"/>
                </a:lnTo>
                <a:lnTo>
                  <a:pt x="212063" y="17335"/>
                </a:lnTo>
                <a:lnTo>
                  <a:pt x="212053" y="144471"/>
                </a:lnTo>
                <a:lnTo>
                  <a:pt x="214271" y="144471"/>
                </a:lnTo>
                <a:lnTo>
                  <a:pt x="214230" y="17335"/>
                </a:lnTo>
                <a:close/>
              </a:path>
              <a:path w="224668" h="180700">
                <a:moveTo>
                  <a:pt x="114767" y="3330"/>
                </a:moveTo>
                <a:lnTo>
                  <a:pt x="109902" y="3330"/>
                </a:lnTo>
                <a:lnTo>
                  <a:pt x="107909" y="5333"/>
                </a:lnTo>
                <a:lnTo>
                  <a:pt x="107909" y="10224"/>
                </a:lnTo>
                <a:lnTo>
                  <a:pt x="109902" y="12444"/>
                </a:lnTo>
                <a:lnTo>
                  <a:pt x="114767" y="12444"/>
                </a:lnTo>
                <a:lnTo>
                  <a:pt x="116753" y="10224"/>
                </a:lnTo>
                <a:lnTo>
                  <a:pt x="116753" y="9781"/>
                </a:lnTo>
                <a:lnTo>
                  <a:pt x="111230" y="9781"/>
                </a:lnTo>
                <a:lnTo>
                  <a:pt x="110342" y="8889"/>
                </a:lnTo>
                <a:lnTo>
                  <a:pt x="110342" y="6668"/>
                </a:lnTo>
                <a:lnTo>
                  <a:pt x="111230" y="6001"/>
                </a:lnTo>
                <a:lnTo>
                  <a:pt x="116753" y="6001"/>
                </a:lnTo>
                <a:lnTo>
                  <a:pt x="116753" y="5333"/>
                </a:lnTo>
                <a:lnTo>
                  <a:pt x="114767" y="3330"/>
                </a:lnTo>
                <a:close/>
              </a:path>
              <a:path w="224668" h="180700">
                <a:moveTo>
                  <a:pt x="116753" y="6001"/>
                </a:moveTo>
                <a:lnTo>
                  <a:pt x="113439" y="6001"/>
                </a:lnTo>
                <a:lnTo>
                  <a:pt x="114320" y="6668"/>
                </a:lnTo>
                <a:lnTo>
                  <a:pt x="114320" y="8889"/>
                </a:lnTo>
                <a:lnTo>
                  <a:pt x="113439" y="9781"/>
                </a:lnTo>
                <a:lnTo>
                  <a:pt x="116753" y="9781"/>
                </a:lnTo>
                <a:lnTo>
                  <a:pt x="116753" y="60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219444" cy="6857999"/>
          </a:xfrm>
          <a:custGeom>
            <a:avLst/>
            <a:gdLst/>
            <a:ahLst/>
            <a:cxnLst/>
            <a:rect l="l" t="t" r="r" b="b"/>
            <a:pathLst>
              <a:path w="6219444" h="6857999">
                <a:moveTo>
                  <a:pt x="0" y="6858000"/>
                </a:moveTo>
                <a:lnTo>
                  <a:pt x="6219444" y="6858000"/>
                </a:lnTo>
                <a:lnTo>
                  <a:pt x="6219444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0870692" y="6432803"/>
            <a:ext cx="1318259" cy="4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70932" y="0"/>
            <a:ext cx="6906006" cy="46123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81244" y="88392"/>
            <a:ext cx="6729983" cy="44836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9143" y="1155700"/>
            <a:ext cx="76381" cy="602325"/>
          </a:xfrm>
          <a:custGeom>
            <a:avLst/>
            <a:gdLst/>
            <a:ahLst/>
            <a:cxnLst/>
            <a:rect l="l" t="t" r="r" b="b"/>
            <a:pathLst>
              <a:path w="76381" h="602325">
                <a:moveTo>
                  <a:pt x="26365" y="530217"/>
                </a:moveTo>
                <a:lnTo>
                  <a:pt x="42" y="561100"/>
                </a:lnTo>
                <a:lnTo>
                  <a:pt x="0" y="563752"/>
                </a:lnTo>
                <a:lnTo>
                  <a:pt x="2277" y="577366"/>
                </a:lnTo>
                <a:lnTo>
                  <a:pt x="9188" y="589177"/>
                </a:lnTo>
                <a:lnTo>
                  <a:pt x="19715" y="597824"/>
                </a:lnTo>
                <a:lnTo>
                  <a:pt x="32904" y="602325"/>
                </a:lnTo>
                <a:lnTo>
                  <a:pt x="48664" y="600525"/>
                </a:lnTo>
                <a:lnTo>
                  <a:pt x="61480" y="594631"/>
                </a:lnTo>
                <a:lnTo>
                  <a:pt x="70878" y="585433"/>
                </a:lnTo>
                <a:lnTo>
                  <a:pt x="76381" y="573722"/>
                </a:lnTo>
                <a:lnTo>
                  <a:pt x="75720" y="564134"/>
                </a:lnTo>
                <a:lnTo>
                  <a:pt x="51752" y="564134"/>
                </a:lnTo>
                <a:lnTo>
                  <a:pt x="25844" y="563752"/>
                </a:lnTo>
                <a:lnTo>
                  <a:pt x="26365" y="530217"/>
                </a:lnTo>
                <a:close/>
              </a:path>
              <a:path w="76381" h="602325">
                <a:moveTo>
                  <a:pt x="51383" y="527243"/>
                </a:moveTo>
                <a:lnTo>
                  <a:pt x="33818" y="527889"/>
                </a:lnTo>
                <a:lnTo>
                  <a:pt x="26365" y="530217"/>
                </a:lnTo>
                <a:lnTo>
                  <a:pt x="25844" y="563752"/>
                </a:lnTo>
                <a:lnTo>
                  <a:pt x="51752" y="564134"/>
                </a:lnTo>
                <a:lnTo>
                  <a:pt x="52317" y="527782"/>
                </a:lnTo>
                <a:lnTo>
                  <a:pt x="51383" y="527243"/>
                </a:lnTo>
                <a:close/>
              </a:path>
              <a:path w="76381" h="602325">
                <a:moveTo>
                  <a:pt x="52317" y="527782"/>
                </a:moveTo>
                <a:lnTo>
                  <a:pt x="51752" y="564134"/>
                </a:lnTo>
                <a:lnTo>
                  <a:pt x="75720" y="564134"/>
                </a:lnTo>
                <a:lnTo>
                  <a:pt x="75216" y="556820"/>
                </a:lnTo>
                <a:lnTo>
                  <a:pt x="70189" y="543297"/>
                </a:lnTo>
                <a:lnTo>
                  <a:pt x="62008" y="533366"/>
                </a:lnTo>
                <a:lnTo>
                  <a:pt x="52317" y="527782"/>
                </a:lnTo>
                <a:close/>
              </a:path>
              <a:path w="76381" h="602325">
                <a:moveTo>
                  <a:pt x="34607" y="0"/>
                </a:moveTo>
                <a:lnTo>
                  <a:pt x="26365" y="530217"/>
                </a:lnTo>
                <a:lnTo>
                  <a:pt x="33818" y="527889"/>
                </a:lnTo>
                <a:lnTo>
                  <a:pt x="51383" y="527243"/>
                </a:lnTo>
                <a:lnTo>
                  <a:pt x="52325" y="527243"/>
                </a:lnTo>
                <a:lnTo>
                  <a:pt x="60515" y="508"/>
                </a:lnTo>
                <a:lnTo>
                  <a:pt x="34607" y="0"/>
                </a:lnTo>
                <a:close/>
              </a:path>
              <a:path w="76381" h="602325">
                <a:moveTo>
                  <a:pt x="52325" y="527243"/>
                </a:moveTo>
                <a:lnTo>
                  <a:pt x="51383" y="527243"/>
                </a:lnTo>
                <a:lnTo>
                  <a:pt x="52317" y="527782"/>
                </a:lnTo>
                <a:lnTo>
                  <a:pt x="52325" y="52724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31935" y="911352"/>
            <a:ext cx="1738883" cy="487679"/>
          </a:xfrm>
          <a:custGeom>
            <a:avLst/>
            <a:gdLst/>
            <a:ahLst/>
            <a:cxnLst/>
            <a:rect l="l" t="t" r="r" b="b"/>
            <a:pathLst>
              <a:path w="1738883" h="487679">
                <a:moveTo>
                  <a:pt x="0" y="487679"/>
                </a:moveTo>
                <a:lnTo>
                  <a:pt x="1738883" y="487679"/>
                </a:lnTo>
                <a:lnTo>
                  <a:pt x="1738883" y="0"/>
                </a:lnTo>
                <a:lnTo>
                  <a:pt x="0" y="0"/>
                </a:lnTo>
                <a:lnTo>
                  <a:pt x="0" y="487679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05113" y="937767"/>
            <a:ext cx="1159510" cy="437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3660" marR="12700" indent="-60960">
              <a:lnSpc>
                <a:spcPct val="100000"/>
              </a:lnSpc>
            </a:pPr>
            <a:r>
              <a:rPr sz="1400" spc="-45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3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tici</a:t>
            </a:r>
            <a:r>
              <a:rPr sz="1400" spc="-3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ant</a:t>
            </a:r>
            <a:r>
              <a:rPr sz="14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HD v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deo</a:t>
            </a:r>
            <a:r>
              <a:rPr sz="1400" spc="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6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23972" y="2001019"/>
            <a:ext cx="2587752" cy="48569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43427" y="2220467"/>
            <a:ext cx="2337816" cy="4637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79378" y="5182883"/>
            <a:ext cx="1744942" cy="75678"/>
          </a:xfrm>
          <a:custGeom>
            <a:avLst/>
            <a:gdLst/>
            <a:ahLst/>
            <a:cxnLst/>
            <a:rect l="l" t="t" r="r" b="b"/>
            <a:pathLst>
              <a:path w="1744942" h="75678">
                <a:moveTo>
                  <a:pt x="31747" y="0"/>
                </a:moveTo>
                <a:lnTo>
                  <a:pt x="19136" y="4590"/>
                </a:lnTo>
                <a:lnTo>
                  <a:pt x="9036" y="13389"/>
                </a:lnTo>
                <a:lnTo>
                  <a:pt x="2355" y="25750"/>
                </a:lnTo>
                <a:lnTo>
                  <a:pt x="0" y="41028"/>
                </a:lnTo>
                <a:lnTo>
                  <a:pt x="3886" y="54631"/>
                </a:lnTo>
                <a:lnTo>
                  <a:pt x="12168" y="65632"/>
                </a:lnTo>
                <a:lnTo>
                  <a:pt x="23818" y="72994"/>
                </a:lnTo>
                <a:lnTo>
                  <a:pt x="37808" y="75678"/>
                </a:lnTo>
                <a:lnTo>
                  <a:pt x="47741" y="74342"/>
                </a:lnTo>
                <a:lnTo>
                  <a:pt x="58984" y="68846"/>
                </a:lnTo>
                <a:lnTo>
                  <a:pt x="67810" y="59337"/>
                </a:lnTo>
                <a:lnTo>
                  <a:pt x="73440" y="46074"/>
                </a:lnTo>
                <a:lnTo>
                  <a:pt x="73644" y="44016"/>
                </a:lnTo>
                <a:lnTo>
                  <a:pt x="37935" y="43928"/>
                </a:lnTo>
                <a:lnTo>
                  <a:pt x="37935" y="31228"/>
                </a:lnTo>
                <a:lnTo>
                  <a:pt x="74909" y="31228"/>
                </a:lnTo>
                <a:lnTo>
                  <a:pt x="75098" y="29314"/>
                </a:lnTo>
                <a:lnTo>
                  <a:pt x="69986" y="17478"/>
                </a:lnTo>
                <a:lnTo>
                  <a:pt x="60785" y="8095"/>
                </a:lnTo>
                <a:lnTo>
                  <a:pt x="47903" y="1993"/>
                </a:lnTo>
                <a:lnTo>
                  <a:pt x="31747" y="0"/>
                </a:lnTo>
                <a:close/>
              </a:path>
              <a:path w="1744942" h="75678">
                <a:moveTo>
                  <a:pt x="74900" y="31319"/>
                </a:moveTo>
                <a:lnTo>
                  <a:pt x="73644" y="44016"/>
                </a:lnTo>
                <a:lnTo>
                  <a:pt x="1744815" y="48119"/>
                </a:lnTo>
                <a:lnTo>
                  <a:pt x="1744942" y="35419"/>
                </a:lnTo>
                <a:lnTo>
                  <a:pt x="74900" y="31319"/>
                </a:lnTo>
                <a:close/>
              </a:path>
              <a:path w="1744942" h="75678">
                <a:moveTo>
                  <a:pt x="37935" y="31228"/>
                </a:moveTo>
                <a:lnTo>
                  <a:pt x="37935" y="43928"/>
                </a:lnTo>
                <a:lnTo>
                  <a:pt x="73644" y="44016"/>
                </a:lnTo>
                <a:lnTo>
                  <a:pt x="74900" y="31319"/>
                </a:lnTo>
                <a:lnTo>
                  <a:pt x="37935" y="31228"/>
                </a:lnTo>
                <a:close/>
              </a:path>
              <a:path w="1744942" h="75678">
                <a:moveTo>
                  <a:pt x="74909" y="31228"/>
                </a:moveTo>
                <a:lnTo>
                  <a:pt x="37935" y="31228"/>
                </a:lnTo>
                <a:lnTo>
                  <a:pt x="74900" y="31319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86528" y="5079491"/>
            <a:ext cx="1932431" cy="272795"/>
          </a:xfrm>
          <a:custGeom>
            <a:avLst/>
            <a:gdLst/>
            <a:ahLst/>
            <a:cxnLst/>
            <a:rect l="l" t="t" r="r" b="b"/>
            <a:pathLst>
              <a:path w="1932431" h="272796">
                <a:moveTo>
                  <a:pt x="0" y="272795"/>
                </a:moveTo>
                <a:lnTo>
                  <a:pt x="1932431" y="272795"/>
                </a:lnTo>
                <a:lnTo>
                  <a:pt x="1932431" y="0"/>
                </a:lnTo>
                <a:lnTo>
                  <a:pt x="0" y="0"/>
                </a:lnTo>
                <a:lnTo>
                  <a:pt x="0" y="272795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53025" y="5106161"/>
            <a:ext cx="156781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Segoe UI"/>
                <a:cs typeface="Segoe UI"/>
              </a:rPr>
              <a:t>Skype-l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-30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face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466" y="1052116"/>
            <a:ext cx="389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Segoe UI Light" panose="020B0502040204020203" pitchFamily="34" charset="0"/>
              </a:rPr>
              <a:t>Skype for Business</a:t>
            </a:r>
            <a:endParaRPr lang="en-US" sz="36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7958" y="2306193"/>
            <a:ext cx="2406014" cy="3040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 than Skype Consumer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Multiparty HD video &amp; content sharing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Modern, mobile and web clients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 across Office apps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>
                <a:solidFill>
                  <a:srgbClr val="FFFFFF"/>
                </a:solidFill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Presenter Controls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0826" y="315340"/>
            <a:ext cx="3195739" cy="573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6316" y="3977640"/>
            <a:ext cx="2103120" cy="1776983"/>
          </a:xfrm>
          <a:custGeom>
            <a:avLst/>
            <a:gdLst/>
            <a:ahLst/>
            <a:cxnLst/>
            <a:rect l="l" t="t" r="r" b="b"/>
            <a:pathLst>
              <a:path w="2103120" h="1776983">
                <a:moveTo>
                  <a:pt x="0" y="1776983"/>
                </a:moveTo>
                <a:lnTo>
                  <a:pt x="2103120" y="1776983"/>
                </a:lnTo>
                <a:lnTo>
                  <a:pt x="2103120" y="0"/>
                </a:lnTo>
                <a:lnTo>
                  <a:pt x="0" y="0"/>
                </a:lnTo>
                <a:lnTo>
                  <a:pt x="0" y="177698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86900" y="5356859"/>
            <a:ext cx="1143761" cy="331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68895" y="3977640"/>
            <a:ext cx="2103120" cy="1776983"/>
          </a:xfrm>
          <a:custGeom>
            <a:avLst/>
            <a:gdLst/>
            <a:ahLst/>
            <a:cxnLst/>
            <a:rect l="l" t="t" r="r" b="b"/>
            <a:pathLst>
              <a:path w="2103120" h="1776983">
                <a:moveTo>
                  <a:pt x="0" y="1776983"/>
                </a:moveTo>
                <a:lnTo>
                  <a:pt x="2103120" y="1776983"/>
                </a:lnTo>
                <a:lnTo>
                  <a:pt x="2103120" y="0"/>
                </a:lnTo>
                <a:lnTo>
                  <a:pt x="0" y="0"/>
                </a:lnTo>
                <a:lnTo>
                  <a:pt x="0" y="177698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69226" y="5342635"/>
            <a:ext cx="650621" cy="2671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86316" y="2098548"/>
            <a:ext cx="2103120" cy="1776983"/>
          </a:xfrm>
          <a:custGeom>
            <a:avLst/>
            <a:gdLst/>
            <a:ahLst/>
            <a:cxnLst/>
            <a:rect l="l" t="t" r="r" b="b"/>
            <a:pathLst>
              <a:path w="2103120" h="1776983">
                <a:moveTo>
                  <a:pt x="0" y="1776983"/>
                </a:moveTo>
                <a:lnTo>
                  <a:pt x="2103120" y="1776983"/>
                </a:lnTo>
                <a:lnTo>
                  <a:pt x="2103120" y="0"/>
                </a:lnTo>
                <a:lnTo>
                  <a:pt x="0" y="0"/>
                </a:lnTo>
                <a:lnTo>
                  <a:pt x="0" y="177698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8895" y="2098548"/>
            <a:ext cx="2103120" cy="1776983"/>
          </a:xfrm>
          <a:custGeom>
            <a:avLst/>
            <a:gdLst/>
            <a:ahLst/>
            <a:cxnLst/>
            <a:rect l="l" t="t" r="r" b="b"/>
            <a:pathLst>
              <a:path w="2103120" h="1776983">
                <a:moveTo>
                  <a:pt x="0" y="1776983"/>
                </a:moveTo>
                <a:lnTo>
                  <a:pt x="2103120" y="1776983"/>
                </a:lnTo>
                <a:lnTo>
                  <a:pt x="2103120" y="0"/>
                </a:lnTo>
                <a:lnTo>
                  <a:pt x="0" y="0"/>
                </a:lnTo>
                <a:lnTo>
                  <a:pt x="0" y="177698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6372" y="3473196"/>
            <a:ext cx="1293775" cy="335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75001" y="3877309"/>
            <a:ext cx="2262886" cy="60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683" y="2098548"/>
            <a:ext cx="6533388" cy="3656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640960" y="4477258"/>
            <a:ext cx="2122805" cy="1099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200" spc="-90" dirty="0" smtClean="0">
                <a:solidFill>
                  <a:srgbClr val="FFFFFF"/>
                </a:solidFill>
                <a:latin typeface="Segoe UI Light"/>
                <a:cs typeface="Segoe UI Light"/>
              </a:rPr>
              <a:t>Sha</a:t>
            </a:r>
            <a:r>
              <a:rPr sz="7200" spc="-23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72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endParaRPr sz="7200">
              <a:latin typeface="Segoe UI Light"/>
              <a:cs typeface="Segoe UI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86316" y="3315944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Segoe UI Light" panose="020B0502040204020203" pitchFamily="34" charset="0"/>
              </a:rPr>
              <a:t>Discover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/>
          <p:nvPr/>
        </p:nvSpPr>
        <p:spPr>
          <a:xfrm>
            <a:off x="10932668" y="6431534"/>
            <a:ext cx="1185545" cy="36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75" dirty="0" smtClean="0">
                <a:solidFill>
                  <a:srgbClr val="E83D03"/>
                </a:solidFill>
                <a:latin typeface="Arial"/>
                <a:cs typeface="Arial"/>
              </a:rPr>
              <a:t>Office365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/>
          <a:srcRect l="-41600" t="-51661" r="-41600" b="-51661"/>
          <a:stretch/>
        </p:blipFill>
        <p:spPr>
          <a:xfrm>
            <a:off x="-4547715" y="-2241551"/>
            <a:ext cx="21274729" cy="11341101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50850" y="0"/>
            <a:ext cx="104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B3C00"/>
                </a:solidFill>
                <a:latin typeface="Segoe UI Light" panose="020B0502040204020203" pitchFamily="34" charset="0"/>
              </a:rPr>
              <a:t>Create sites in a few simple clicks</a:t>
            </a:r>
            <a:endParaRPr lang="en-US" sz="3600" dirty="0">
              <a:solidFill>
                <a:srgbClr val="EB3C00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 txBox="1"/>
          <p:nvPr/>
        </p:nvSpPr>
        <p:spPr>
          <a:xfrm>
            <a:off x="10932668" y="6372605"/>
            <a:ext cx="118554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75" dirty="0" smtClean="0">
                <a:solidFill>
                  <a:srgbClr val="E93F03"/>
                </a:solidFill>
                <a:latin typeface="Arial"/>
                <a:cs typeface="Arial"/>
              </a:rPr>
              <a:t>Office365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263103"/>
            <a:ext cx="11548582" cy="489481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396009" y="228600"/>
            <a:ext cx="104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B3C00"/>
                </a:solidFill>
                <a:latin typeface="Segoe UI Light" panose="020B0502040204020203" pitchFamily="34" charset="0"/>
              </a:rPr>
              <a:t>Streamline common tasks</a:t>
            </a:r>
            <a:endParaRPr lang="en-US" sz="3600" dirty="0">
              <a:solidFill>
                <a:srgbClr val="EB3C00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92"/>
          <p:cNvSpPr txBox="1"/>
          <p:nvPr/>
        </p:nvSpPr>
        <p:spPr>
          <a:xfrm>
            <a:off x="10932668" y="6372605"/>
            <a:ext cx="118554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75" dirty="0" smtClean="0">
                <a:solidFill>
                  <a:srgbClr val="E93F03"/>
                </a:solidFill>
                <a:latin typeface="Arial"/>
                <a:cs typeface="Arial"/>
              </a:rPr>
              <a:t>Office365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88" y="1295400"/>
            <a:ext cx="11960401" cy="457200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396009" y="228600"/>
            <a:ext cx="1048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B3C00"/>
                </a:solidFill>
                <a:latin typeface="Segoe UI Light" panose="020B0502040204020203" pitchFamily="34" charset="0"/>
              </a:rPr>
              <a:t>OneDrive for Business</a:t>
            </a:r>
          </a:p>
          <a:p>
            <a:r>
              <a:rPr lang="en-US" b="1" dirty="0" smtClean="0">
                <a:latin typeface="Segoe UI Light" panose="020B0502040204020203" pitchFamily="34" charset="0"/>
              </a:rPr>
              <a:t>1 TB OneDrive Individual Storage</a:t>
            </a:r>
            <a:endParaRPr lang="en-US" b="1" dirty="0"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10932668" y="6372605"/>
            <a:ext cx="1185545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75" dirty="0" smtClean="0">
                <a:solidFill>
                  <a:srgbClr val="E93F03"/>
                </a:solidFill>
                <a:latin typeface="Arial"/>
                <a:cs typeface="Arial"/>
              </a:rPr>
              <a:t>Office365</a:t>
            </a:r>
            <a:endParaRPr sz="1650" dirty="0">
              <a:latin typeface="Arial"/>
              <a:cs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050" y="762000"/>
            <a:ext cx="8764189" cy="533400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222250" y="990600"/>
            <a:ext cx="2362200" cy="5130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Word, Excel, PowerPoint, and OneNote via web browser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 for content creation on the go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Save automatically to OneDrive for Business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opened in Office on the desktop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Browser to browser co-authoring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Segoe UI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Real-time co-editing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0850" y="49056"/>
            <a:ext cx="10481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B3C00"/>
                </a:solidFill>
                <a:latin typeface="Segoe UI Light" panose="020B0502040204020203" pitchFamily="34" charset="0"/>
              </a:rPr>
              <a:t>Office Online</a:t>
            </a:r>
            <a:endParaRPr lang="en-US" sz="3600" dirty="0">
              <a:solidFill>
                <a:srgbClr val="EB3C00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"/>
            <a:ext cx="12179300" cy="68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9050" y="6858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2"/>
              </a:rPr>
              <a:t>OneNote to Canvas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2336" y="1152143"/>
            <a:ext cx="4288536" cy="4700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7651" y="13715"/>
            <a:ext cx="2128520" cy="1024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300" spc="-1025" dirty="0" smtClean="0">
                <a:solidFill>
                  <a:srgbClr val="EB3D03"/>
                </a:solidFill>
                <a:latin typeface="Courier New"/>
                <a:cs typeface="Courier New"/>
              </a:rPr>
              <a:t>Agenda</a:t>
            </a:r>
            <a:endParaRPr sz="63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32668" y="6391655"/>
            <a:ext cx="1196340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 smtClean="0">
                <a:solidFill>
                  <a:srgbClr val="EB3D03"/>
                </a:solidFill>
                <a:latin typeface="Arial"/>
                <a:cs typeface="Arial"/>
              </a:rPr>
              <a:t>Office365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0041" y="1238165"/>
            <a:ext cx="7136892" cy="769441"/>
          </a:xfrm>
          <a:prstGeom prst="rect">
            <a:avLst/>
          </a:prstGeom>
          <a:solidFill>
            <a:srgbClr val="EB3C00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Why Office 365?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6186" y="2177797"/>
            <a:ext cx="7136892" cy="769441"/>
          </a:xfrm>
          <a:prstGeom prst="rect">
            <a:avLst/>
          </a:prstGeom>
          <a:solidFill>
            <a:srgbClr val="EB3C00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CCCD Implementation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6391" y="3117430"/>
            <a:ext cx="7136892" cy="769441"/>
          </a:xfrm>
          <a:prstGeom prst="rect">
            <a:avLst/>
          </a:prstGeom>
          <a:solidFill>
            <a:srgbClr val="EB3C00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Google Apps and Office 365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6391" y="4100073"/>
            <a:ext cx="7136892" cy="769441"/>
          </a:xfrm>
          <a:prstGeom prst="rect">
            <a:avLst/>
          </a:prstGeom>
          <a:solidFill>
            <a:srgbClr val="EB3C00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Features and Programs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0823" y="5067301"/>
            <a:ext cx="7136892" cy="769441"/>
          </a:xfrm>
          <a:prstGeom prst="rect">
            <a:avLst/>
          </a:prstGeom>
          <a:solidFill>
            <a:srgbClr val="EB3C00"/>
          </a:solidFill>
        </p:spPr>
        <p:txBody>
          <a:bodyPr wrap="square" rtlCol="0" anchor="ctr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Q &amp; A</a:t>
            </a:r>
            <a:endParaRPr lang="en-US" sz="4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99"/>
          </a:xfrm>
          <a:custGeom>
            <a:avLst/>
            <a:gdLst/>
            <a:ahLst/>
            <a:cxnLst/>
            <a:rect l="l" t="t" r="r" b="b"/>
            <a:pathLst>
              <a:path w="12188952" h="6857999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44225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71880" y="5760008"/>
            <a:ext cx="10146665" cy="812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300" u="heavy" spc="-12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h</a:t>
            </a:r>
            <a:r>
              <a:rPr sz="5300" u="heavy" spc="-10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t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t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p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:</a:t>
            </a:r>
            <a:r>
              <a:rPr sz="5300" u="heavy" spc="-12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//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ww</a:t>
            </a:r>
            <a:r>
              <a:rPr sz="5300" u="heavy" spc="-55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w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.</a:t>
            </a:r>
            <a:r>
              <a:rPr sz="5300" u="heavy" spc="-15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O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n</a:t>
            </a:r>
            <a:r>
              <a:rPr sz="5300" u="heavy" spc="-12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e</a:t>
            </a:r>
            <a:r>
              <a:rPr sz="5300" u="heavy" spc="-15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N</a:t>
            </a:r>
            <a:r>
              <a:rPr sz="5300" u="heavy" spc="-12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o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t</a:t>
            </a:r>
            <a:r>
              <a:rPr sz="5300" u="heavy" spc="-14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e</a:t>
            </a:r>
            <a:r>
              <a:rPr sz="5300" u="heavy" spc="-9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I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n</a:t>
            </a:r>
            <a:r>
              <a:rPr sz="5300" u="heavy" spc="-12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E</a:t>
            </a:r>
            <a:r>
              <a:rPr sz="5300" u="heavy" spc="-14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d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u</a:t>
            </a:r>
            <a:r>
              <a:rPr sz="5300" u="heavy" spc="-12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c</a:t>
            </a:r>
            <a:r>
              <a:rPr sz="5300" u="heavy" spc="-14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a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t</a:t>
            </a:r>
            <a:r>
              <a:rPr sz="5300" u="heavy" spc="-12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i</a:t>
            </a:r>
            <a:r>
              <a:rPr sz="5300" u="heavy" spc="-12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o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n</a:t>
            </a:r>
            <a:r>
              <a:rPr sz="5300" u="heavy" spc="-114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.</a:t>
            </a:r>
            <a:r>
              <a:rPr sz="5300" u="heavy" spc="-130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c</a:t>
            </a:r>
            <a:r>
              <a:rPr sz="5300" u="heavy" spc="-12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o</a:t>
            </a:r>
            <a:r>
              <a:rPr sz="5300" u="heavy" spc="-45" dirty="0" smtClean="0">
                <a:solidFill>
                  <a:srgbClr val="00BBF1"/>
                </a:solidFill>
                <a:latin typeface="Segoe UI Light"/>
                <a:cs typeface="Segoe UI Light"/>
                <a:hlinkClick r:id="rId2"/>
              </a:rPr>
              <a:t>m</a:t>
            </a:r>
            <a:endParaRPr sz="5300">
              <a:latin typeface="Segoe UI Light"/>
              <a:cs typeface="Segoe UI Ligh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0373" rIns="0" bIns="0" rtlCol="0">
            <a:noAutofit/>
          </a:bodyPr>
          <a:lstStyle/>
          <a:p>
            <a:pPr marL="68580">
              <a:lnSpc>
                <a:spcPts val="2855"/>
              </a:lnSpc>
            </a:pPr>
            <a:r>
              <a:rPr sz="2400" b="1" dirty="0" smtClean="0">
                <a:solidFill>
                  <a:srgbClr val="FFFFFF"/>
                </a:solidFill>
                <a:latin typeface="Segoe UI"/>
                <a:cs typeface="Segoe UI"/>
              </a:rPr>
              <a:t>FREE</a:t>
            </a:r>
            <a:r>
              <a:rPr sz="2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Bi</a:t>
            </a:r>
            <a:r>
              <a:rPr sz="2400" b="1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-sized</a:t>
            </a:r>
            <a:r>
              <a:rPr sz="2400" b="1" spc="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eracti</a:t>
            </a:r>
            <a:r>
              <a:rPr sz="2400" b="1" spc="-2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4040" y="715009"/>
            <a:ext cx="4257040" cy="3271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590"/>
              </a:lnSpc>
            </a:pPr>
            <a:r>
              <a:rPr sz="2400" b="1" spc="-23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eacher</a:t>
            </a:r>
            <a:r>
              <a:rPr sz="24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-20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b="1" spc="5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ining</a:t>
            </a:r>
            <a:r>
              <a:rPr sz="2400" b="1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for OneNo</a:t>
            </a:r>
            <a:r>
              <a:rPr sz="24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 in</a:t>
            </a:r>
            <a:r>
              <a:rPr sz="24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Education</a:t>
            </a:r>
            <a:endParaRPr sz="2400">
              <a:latin typeface="Segoe UI"/>
              <a:cs typeface="Segoe UI"/>
            </a:endParaRPr>
          </a:p>
          <a:p>
            <a:pPr>
              <a:lnSpc>
                <a:spcPts val="550"/>
              </a:lnSpc>
              <a:spcBef>
                <a:spcPts val="39"/>
              </a:spcBef>
            </a:pPr>
            <a:endParaRPr sz="550"/>
          </a:p>
          <a:p>
            <a:pPr marL="355600" marR="203200" indent="-342900">
              <a:lnSpc>
                <a:spcPts val="2590"/>
              </a:lnSpc>
              <a:buClr>
                <a:srgbClr val="FFFFFF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ena</a:t>
            </a:r>
            <a:r>
              <a:rPr sz="2400" spc="-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45" dirty="0" smtClean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as</a:t>
            </a:r>
            <a:r>
              <a:rPr sz="2400" spc="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26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eacher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 fe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50" dirty="0" smtClean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ack</a:t>
            </a:r>
            <a:endParaRPr sz="2400">
              <a:latin typeface="Segoe UI"/>
              <a:cs typeface="Segoe UI"/>
            </a:endParaRPr>
          </a:p>
          <a:p>
            <a:pPr>
              <a:lnSpc>
                <a:spcPts val="600"/>
              </a:lnSpc>
              <a:spcBef>
                <a:spcPts val="4"/>
              </a:spcBef>
              <a:buClr>
                <a:srgbClr val="FFFFFF"/>
              </a:buClr>
              <a:buFont typeface="Arial"/>
              <a:buChar char="•"/>
            </a:pPr>
            <a:endParaRPr sz="600"/>
          </a:p>
          <a:p>
            <a:pPr marL="355600" marR="419734" indent="-342900">
              <a:lnSpc>
                <a:spcPts val="2590"/>
              </a:lnSpc>
              <a:buClr>
                <a:srgbClr val="FFFFFF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Easy</a:t>
            </a:r>
            <a:r>
              <a:rPr sz="24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3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o fol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20" dirty="0" smtClean="0">
                <a:solidFill>
                  <a:srgbClr val="FFFFFF"/>
                </a:solidFill>
                <a:latin typeface="Segoe UI"/>
                <a:cs typeface="Segoe UI"/>
              </a:rPr>
              <a:t>ow 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guides</a:t>
            </a:r>
            <a:r>
              <a:rPr sz="24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 cl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ks,</a:t>
            </a:r>
            <a:r>
              <a:rPr sz="2400" spc="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y </a:t>
            </a:r>
            <a:r>
              <a:rPr sz="2400" spc="10" dirty="0" smtClean="0">
                <a:solidFill>
                  <a:srgbClr val="FFFFFF"/>
                </a:solidFill>
                <a:latin typeface="Segoe UI"/>
                <a:cs typeface="Segoe UI"/>
              </a:rPr>
              <a:t>5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-7</a:t>
            </a:r>
            <a:r>
              <a:rPr sz="24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2400" spc="-3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es</a:t>
            </a:r>
            <a:endParaRPr sz="2400">
              <a:latin typeface="Segoe UI"/>
              <a:cs typeface="Segoe UI"/>
            </a:endParaRPr>
          </a:p>
          <a:p>
            <a:pPr>
              <a:lnSpc>
                <a:spcPts val="600"/>
              </a:lnSpc>
              <a:spcBef>
                <a:spcPts val="2"/>
              </a:spcBef>
              <a:buClr>
                <a:srgbClr val="FFFFFF"/>
              </a:buClr>
              <a:buFont typeface="Arial"/>
              <a:buChar char="•"/>
            </a:pPr>
            <a:endParaRPr sz="600"/>
          </a:p>
          <a:p>
            <a:pPr marL="355600" marR="116205" indent="-342900">
              <a:lnSpc>
                <a:spcPts val="2590"/>
              </a:lnSpc>
              <a:buClr>
                <a:srgbClr val="FFFFFF"/>
              </a:buClr>
              <a:buFont typeface="Arial"/>
              <a:buChar char="•"/>
              <a:tabLst>
                <a:tab pos="354965" algn="l"/>
              </a:tabLst>
            </a:pP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Embe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da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le</a:t>
            </a:r>
            <a:r>
              <a:rPr sz="24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2400" spc="-2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2400" spc="-25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2400" spc="-5" dirty="0" smtClean="0">
                <a:solidFill>
                  <a:srgbClr val="FFFFFF"/>
                </a:solidFill>
                <a:latin typeface="Segoe UI"/>
                <a:cs typeface="Segoe UI"/>
              </a:rPr>
              <a:t> f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or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blogs,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400" spc="-30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si</a:t>
            </a:r>
            <a:r>
              <a:rPr sz="2400" spc="-2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2400" spc="0" dirty="0" smtClean="0">
                <a:solidFill>
                  <a:srgbClr val="FFFFFF"/>
                </a:solidFill>
                <a:latin typeface="Segoe UI"/>
                <a:cs typeface="Segoe UI"/>
              </a:rPr>
              <a:t>es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275"/>
              </a:spcBef>
              <a:buClr>
                <a:srgbClr val="FFFFFF"/>
              </a:buClr>
              <a:buFont typeface="Arial"/>
              <a:buChar char="•"/>
              <a:tabLst>
                <a:tab pos="354965" algn="l"/>
              </a:tabLst>
            </a:pPr>
            <a:r>
              <a:rPr sz="2400" dirty="0" smtClean="0">
                <a:solidFill>
                  <a:srgbClr val="FFFFFF"/>
                </a:solidFill>
                <a:latin typeface="Segoe UI"/>
                <a:cs typeface="Segoe UI"/>
              </a:rPr>
              <a:t>Buil</a:t>
            </a:r>
            <a:r>
              <a:rPr sz="2400" spc="-10" dirty="0" smtClean="0">
                <a:solidFill>
                  <a:srgbClr val="FFFFFF"/>
                </a:solidFill>
                <a:latin typeface="Segoe UI"/>
                <a:cs typeface="Segoe UI"/>
              </a:rPr>
              <a:t>t-in Viral</a:t>
            </a:r>
            <a:r>
              <a:rPr sz="2400" spc="-15" dirty="0" smtClean="0">
                <a:solidFill>
                  <a:srgbClr val="FFFFFF"/>
                </a:solidFill>
                <a:latin typeface="Segoe UI"/>
                <a:cs typeface="Segoe UI"/>
              </a:rPr>
              <a:t> Sharing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89803" y="182943"/>
            <a:ext cx="6899148" cy="5742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4876" y="377952"/>
            <a:ext cx="6332220" cy="51724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489704" cy="6857998"/>
          </a:xfrm>
          <a:custGeom>
            <a:avLst/>
            <a:gdLst/>
            <a:ahLst/>
            <a:cxnLst/>
            <a:rect l="l" t="t" r="r" b="b"/>
            <a:pathLst>
              <a:path w="4489704" h="6857998">
                <a:moveTo>
                  <a:pt x="4489704" y="6857998"/>
                </a:moveTo>
                <a:lnTo>
                  <a:pt x="4489704" y="0"/>
                </a:lnTo>
                <a:lnTo>
                  <a:pt x="0" y="0"/>
                </a:lnTo>
                <a:lnTo>
                  <a:pt x="0" y="6857998"/>
                </a:lnTo>
                <a:lnTo>
                  <a:pt x="4489704" y="6857998"/>
                </a:lnTo>
                <a:close/>
              </a:path>
            </a:pathLst>
          </a:custGeom>
          <a:solidFill>
            <a:srgbClr val="68207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887711" y="6100571"/>
            <a:ext cx="2165604" cy="7498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5552" y="146304"/>
            <a:ext cx="1072896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539" y="1367789"/>
            <a:ext cx="2613060" cy="347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3148" y="1849373"/>
            <a:ext cx="2431986" cy="3474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148" y="2336038"/>
            <a:ext cx="1742757" cy="3437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5828" y="2837560"/>
            <a:ext cx="3971290" cy="1565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8895">
              <a:lnSpc>
                <a:spcPct val="100000"/>
              </a:lnSpc>
            </a:pPr>
            <a:r>
              <a:rPr sz="1400" dirty="0" smtClean="0">
                <a:solidFill>
                  <a:srgbClr val="FFFFFF"/>
                </a:solidFill>
                <a:latin typeface="Segoe UI"/>
                <a:cs typeface="Segoe UI"/>
              </a:rPr>
              <a:t>Sc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ool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admin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st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spc="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qu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ck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y set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up a 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ha</a:t>
            </a:r>
            <a:r>
              <a:rPr sz="14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ed, per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issioned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eN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ebook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with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an 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asy Of</a:t>
            </a:r>
            <a:r>
              <a:rPr sz="1400" spc="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365</a:t>
            </a:r>
            <a:r>
              <a:rPr sz="14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app.</a:t>
            </a:r>
            <a:r>
              <a:rPr sz="14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ses</a:t>
            </a:r>
            <a:r>
              <a:rPr sz="1400" spc="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400" spc="-5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spc="0" dirty="0" smtClean="0">
                <a:solidFill>
                  <a:srgbClr val="FFFFFF"/>
                </a:solidFill>
                <a:latin typeface="Segoe UI"/>
                <a:cs typeface="Segoe UI"/>
              </a:rPr>
              <a:t>ude:</a:t>
            </a:r>
            <a:endParaRPr sz="1400">
              <a:latin typeface="Segoe UI"/>
              <a:cs typeface="Segoe UI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/>
          </a:p>
          <a:p>
            <a:pPr marL="12700" marR="12700">
              <a:lnSpc>
                <a:spcPct val="100000"/>
              </a:lnSpc>
            </a:pPr>
            <a:r>
              <a:rPr sz="1400" b="1" dirty="0" smtClean="0">
                <a:solidFill>
                  <a:srgbClr val="FFFFFF"/>
                </a:solidFill>
                <a:latin typeface="Segoe UI"/>
                <a:cs typeface="Segoe UI"/>
              </a:rPr>
              <a:t>Col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abo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spc="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n: </a:t>
            </a:r>
            <a:r>
              <a:rPr sz="1400" b="1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taff m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ting 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taff initiati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ve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Sha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ess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on 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an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De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lopm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/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Data Chats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/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ope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and 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nce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Co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 Grades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Segoe UI"/>
                <a:cs typeface="Segoe UI"/>
              </a:rPr>
              <a:t>/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ndrai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/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B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ook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tudi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/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70" dirty="0" smtClean="0">
                <a:solidFill>
                  <a:srgbClr val="FFFFFF"/>
                </a:solidFill>
                <a:latin typeface="Segoe UI"/>
                <a:cs typeface="Segoe UI"/>
              </a:rPr>
              <a:t>’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5828" y="4938014"/>
            <a:ext cx="4211320" cy="3797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1480"/>
              </a:lnSpc>
            </a:pPr>
            <a:r>
              <a:rPr sz="1400" b="1" dirty="0" smtClean="0">
                <a:solidFill>
                  <a:srgbClr val="FFFFFF"/>
                </a:solidFill>
                <a:latin typeface="Segoe UI"/>
                <a:cs typeface="Segoe UI"/>
              </a:rPr>
              <a:t>Con</a:t>
            </a:r>
            <a:r>
              <a:rPr sz="1400" b="1" spc="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ent</a:t>
            </a:r>
            <a:r>
              <a:rPr sz="1400" b="1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Libra</a:t>
            </a:r>
            <a:r>
              <a:rPr sz="1400" b="1" spc="6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y: </a:t>
            </a:r>
            <a:r>
              <a:rPr sz="1400" b="1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oli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 p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oc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90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ario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sch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ol pla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ning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al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ndar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activ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ti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5828" y="5825449"/>
            <a:ext cx="4164329" cy="589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9900"/>
              </a:lnSpc>
            </a:pPr>
            <a:r>
              <a:rPr sz="1400" b="1" spc="-35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taff</a:t>
            </a:r>
            <a:r>
              <a:rPr sz="14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Me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ber 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otebo</a:t>
            </a:r>
            <a:r>
              <a:rPr sz="14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400" b="1" spc="-5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400" b="1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(Pri</a:t>
            </a:r>
            <a:r>
              <a:rPr sz="1400" b="1" spc="-3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400" b="1" spc="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400" b="1" spc="-10" dirty="0" smtClean="0">
                <a:solidFill>
                  <a:srgbClr val="FFFFFF"/>
                </a:solidFill>
                <a:latin typeface="Segoe UI"/>
                <a:cs typeface="Segoe UI"/>
              </a:rPr>
              <a:t>)</a:t>
            </a:r>
            <a:r>
              <a:rPr sz="14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: </a:t>
            </a:r>
            <a:r>
              <a:rPr sz="1400" b="1" spc="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de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lopm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ent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Cla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oom obse</a:t>
            </a:r>
            <a:r>
              <a:rPr sz="1200" spc="4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ations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/L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sson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Plans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commu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ation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aluations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/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Cla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oom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data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og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71431" y="3566159"/>
            <a:ext cx="0" cy="1227835"/>
          </a:xfrm>
          <a:custGeom>
            <a:avLst/>
            <a:gdLst/>
            <a:ahLst/>
            <a:cxnLst/>
            <a:rect l="l" t="t" r="r" b="b"/>
            <a:pathLst>
              <a:path h="1227835">
                <a:moveTo>
                  <a:pt x="0" y="0"/>
                </a:moveTo>
                <a:lnTo>
                  <a:pt x="0" y="1227835"/>
                </a:lnTo>
              </a:path>
            </a:pathLst>
          </a:custGeom>
          <a:ln w="9144">
            <a:solidFill>
              <a:srgbClr val="9B4F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842247" y="3916654"/>
            <a:ext cx="704113" cy="7041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868156" y="3942588"/>
            <a:ext cx="601979" cy="6019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42247" y="4631461"/>
            <a:ext cx="720826" cy="7208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68156" y="4657344"/>
            <a:ext cx="618744" cy="6187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61788" y="5099303"/>
            <a:ext cx="1002779" cy="1004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87696" y="5125211"/>
            <a:ext cx="900683" cy="90220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552947" y="5189728"/>
            <a:ext cx="213360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 smtClean="0">
                <a:solidFill>
                  <a:srgbClr val="FFFFFF"/>
                </a:solidFill>
                <a:latin typeface="Segoe UI"/>
                <a:cs typeface="Segoe UI"/>
              </a:rPr>
              <a:t>My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18252" y="5732221"/>
            <a:ext cx="629285" cy="172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5" dirty="0" smtClean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050" spc="-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050" spc="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050" spc="0" dirty="0" smtClean="0">
                <a:solidFill>
                  <a:srgbClr val="FFFFFF"/>
                </a:solidFill>
                <a:latin typeface="Segoe UI"/>
                <a:cs typeface="Segoe UI"/>
              </a:rPr>
              <a:t>b</a:t>
            </a:r>
            <a:r>
              <a:rPr sz="1050" spc="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050" spc="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050" spc="5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endParaRPr sz="1050">
              <a:latin typeface="Segoe UI"/>
              <a:cs typeface="Segoe U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62728" y="4956047"/>
            <a:ext cx="1225308" cy="156667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88635" y="4981955"/>
            <a:ext cx="1123188" cy="14645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31763" y="5510923"/>
            <a:ext cx="2351405" cy="63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499"/>
              </a:lnSpc>
            </a:pPr>
            <a:r>
              <a:rPr sz="2050" spc="-85" dirty="0" smtClean="0">
                <a:latin typeface="Segoe UI Semilight"/>
                <a:cs typeface="Segoe UI Semilight"/>
              </a:rPr>
              <a:t>S</a:t>
            </a:r>
            <a:r>
              <a:rPr sz="2050" spc="-10" dirty="0" smtClean="0">
                <a:latin typeface="Segoe UI Semilight"/>
                <a:cs typeface="Segoe UI Semilight"/>
              </a:rPr>
              <a:t>taff</a:t>
            </a:r>
            <a:r>
              <a:rPr sz="2050" spc="-5" dirty="0" smtClean="0">
                <a:latin typeface="Segoe UI Semilight"/>
                <a:cs typeface="Segoe UI Semilight"/>
              </a:rPr>
              <a:t> </a:t>
            </a:r>
            <a:r>
              <a:rPr sz="2050" spc="-15" dirty="0" smtClean="0">
                <a:latin typeface="Segoe UI Semilight"/>
                <a:cs typeface="Segoe UI Semilight"/>
              </a:rPr>
              <a:t>Member </a:t>
            </a:r>
            <a:r>
              <a:rPr sz="2050" spc="-10" dirty="0" smtClean="0">
                <a:latin typeface="Segoe UI Semilight"/>
                <a:cs typeface="Segoe UI Semilight"/>
              </a:rPr>
              <a:t>Pri</a:t>
            </a:r>
            <a:r>
              <a:rPr sz="2050" spc="-50" dirty="0" smtClean="0">
                <a:latin typeface="Segoe UI Semilight"/>
                <a:cs typeface="Segoe UI Semilight"/>
              </a:rPr>
              <a:t>v</a:t>
            </a:r>
            <a:r>
              <a:rPr sz="2050" spc="-15" dirty="0" smtClean="0">
                <a:latin typeface="Segoe UI Semilight"/>
                <a:cs typeface="Segoe UI Semilight"/>
              </a:rPr>
              <a:t>a</a:t>
            </a:r>
            <a:r>
              <a:rPr sz="2050" spc="-25" dirty="0" smtClean="0">
                <a:latin typeface="Segoe UI Semilight"/>
                <a:cs typeface="Segoe UI Semilight"/>
              </a:rPr>
              <a:t>t</a:t>
            </a:r>
            <a:r>
              <a:rPr sz="2050" spc="-15" dirty="0" smtClean="0">
                <a:latin typeface="Segoe UI Semilight"/>
                <a:cs typeface="Segoe UI Semilight"/>
              </a:rPr>
              <a:t>e</a:t>
            </a:r>
            <a:r>
              <a:rPr sz="2050" spc="-10" dirty="0" smtClean="0">
                <a:latin typeface="Segoe UI Semilight"/>
                <a:cs typeface="Segoe UI Semilight"/>
              </a:rPr>
              <a:t> </a:t>
            </a:r>
            <a:r>
              <a:rPr sz="2000" spc="10" dirty="0" smtClean="0">
                <a:latin typeface="Segoe UI Semilight"/>
                <a:cs typeface="Segoe UI Semilight"/>
              </a:rPr>
              <a:t>No</a:t>
            </a:r>
            <a:r>
              <a:rPr sz="2000" spc="-15" dirty="0" smtClean="0">
                <a:latin typeface="Segoe UI Semilight"/>
                <a:cs typeface="Segoe UI Semilight"/>
              </a:rPr>
              <a:t>t</a:t>
            </a:r>
            <a:r>
              <a:rPr sz="2000" spc="10" dirty="0" smtClean="0">
                <a:latin typeface="Segoe UI Semilight"/>
                <a:cs typeface="Segoe UI Semilight"/>
              </a:rPr>
              <a:t>ebo</a:t>
            </a:r>
            <a:r>
              <a:rPr sz="2000" spc="0" dirty="0" smtClean="0">
                <a:latin typeface="Segoe UI Semilight"/>
                <a:cs typeface="Segoe UI Semilight"/>
              </a:rPr>
              <a:t>o</a:t>
            </a:r>
            <a:r>
              <a:rPr sz="2000" spc="15" dirty="0" smtClean="0">
                <a:latin typeface="Segoe UI Semilight"/>
                <a:cs typeface="Segoe UI Semilight"/>
              </a:rPr>
              <a:t>ks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713976" y="1362455"/>
            <a:ext cx="662940" cy="79705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509766" y="1391411"/>
            <a:ext cx="1982470" cy="1000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0360">
              <a:lnSpc>
                <a:spcPts val="1320"/>
              </a:lnSpc>
            </a:pPr>
            <a:r>
              <a:rPr sz="1200" b="1" spc="5" dirty="0" smtClean="0">
                <a:latin typeface="Segoe UI"/>
                <a:cs typeface="Segoe UI"/>
              </a:rPr>
              <a:t>Sc</a:t>
            </a:r>
            <a:r>
              <a:rPr sz="1200" b="1" spc="-5" dirty="0" smtClean="0">
                <a:latin typeface="Segoe UI"/>
                <a:cs typeface="Segoe UI"/>
              </a:rPr>
              <a:t>h</a:t>
            </a:r>
            <a:r>
              <a:rPr sz="1200" b="1" spc="5" dirty="0" smtClean="0">
                <a:latin typeface="Segoe UI"/>
                <a:cs typeface="Segoe UI"/>
              </a:rPr>
              <a:t>ool</a:t>
            </a:r>
            <a:r>
              <a:rPr sz="1200" b="1" spc="10" dirty="0" smtClean="0">
                <a:latin typeface="Segoe UI"/>
                <a:cs typeface="Segoe UI"/>
              </a:rPr>
              <a:t> Lea</a:t>
            </a:r>
            <a:r>
              <a:rPr sz="1200" b="1" spc="5" dirty="0" smtClean="0">
                <a:latin typeface="Segoe UI"/>
                <a:cs typeface="Segoe UI"/>
              </a:rPr>
              <a:t>d</a:t>
            </a:r>
            <a:r>
              <a:rPr sz="1200" b="1" spc="10" dirty="0" smtClean="0">
                <a:latin typeface="Segoe UI"/>
                <a:cs typeface="Segoe UI"/>
              </a:rPr>
              <a:t>er/Adm</a:t>
            </a:r>
            <a:r>
              <a:rPr sz="1200" b="1" spc="5" dirty="0" smtClean="0">
                <a:latin typeface="Segoe UI"/>
                <a:cs typeface="Segoe UI"/>
              </a:rPr>
              <a:t>inist</a:t>
            </a:r>
            <a:r>
              <a:rPr sz="1200" b="1" spc="0" dirty="0" smtClean="0">
                <a:latin typeface="Segoe UI"/>
                <a:cs typeface="Segoe UI"/>
              </a:rPr>
              <a:t>r</a:t>
            </a:r>
            <a:r>
              <a:rPr sz="1200" b="1" spc="10" dirty="0" smtClean="0">
                <a:latin typeface="Segoe UI"/>
                <a:cs typeface="Segoe UI"/>
              </a:rPr>
              <a:t>at</a:t>
            </a:r>
            <a:r>
              <a:rPr sz="1200" b="1" spc="5" dirty="0" smtClean="0">
                <a:latin typeface="Segoe UI"/>
                <a:cs typeface="Segoe UI"/>
              </a:rPr>
              <a:t>o</a:t>
            </a:r>
            <a:r>
              <a:rPr sz="1200" b="1" spc="50" dirty="0" smtClean="0">
                <a:latin typeface="Segoe UI"/>
                <a:cs typeface="Segoe UI"/>
              </a:rPr>
              <a:t>r</a:t>
            </a:r>
            <a:r>
              <a:rPr sz="1200" b="1" spc="0" dirty="0" smtClean="0">
                <a:latin typeface="Segoe UI"/>
                <a:cs typeface="Segoe UI"/>
              </a:rPr>
              <a:t>:</a:t>
            </a:r>
            <a:endParaRPr sz="1200">
              <a:latin typeface="Segoe UI"/>
              <a:cs typeface="Segoe UI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 marL="12700" marR="375920">
              <a:lnSpc>
                <a:spcPts val="1330"/>
              </a:lnSpc>
            </a:pPr>
            <a:r>
              <a:rPr sz="1200" spc="5" dirty="0" smtClean="0">
                <a:latin typeface="Segoe UI"/>
                <a:cs typeface="Segoe UI"/>
              </a:rPr>
              <a:t>C</a:t>
            </a:r>
            <a:r>
              <a:rPr sz="1200" spc="-20" dirty="0" smtClean="0">
                <a:latin typeface="Segoe UI"/>
                <a:cs typeface="Segoe UI"/>
              </a:rPr>
              <a:t>r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a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10" dirty="0" smtClean="0">
                <a:latin typeface="Segoe UI"/>
                <a:cs typeface="Segoe UI"/>
              </a:rPr>
              <a:t>s </a:t>
            </a:r>
            <a:r>
              <a:rPr sz="1200" spc="0" dirty="0" smtClean="0">
                <a:latin typeface="Segoe UI"/>
                <a:cs typeface="Segoe UI"/>
              </a:rPr>
              <a:t>staff</a:t>
            </a:r>
            <a:r>
              <a:rPr sz="1200" spc="15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n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bo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60" dirty="0" smtClean="0">
                <a:latin typeface="Segoe UI"/>
                <a:cs typeface="Segoe UI"/>
              </a:rPr>
              <a:t>k</a:t>
            </a:r>
            <a:r>
              <a:rPr sz="1200" spc="0" dirty="0" smtClean="0">
                <a:latin typeface="Segoe UI"/>
                <a:cs typeface="Segoe UI"/>
              </a:rPr>
              <a:t>,</a:t>
            </a:r>
            <a:r>
              <a:rPr sz="1200" spc="5" dirty="0" smtClean="0">
                <a:latin typeface="Segoe UI"/>
                <a:cs typeface="Segoe UI"/>
              </a:rPr>
              <a:t> adds</a:t>
            </a:r>
            <a:r>
              <a:rPr sz="1200" spc="25" dirty="0" smtClean="0">
                <a:latin typeface="Segoe UI"/>
                <a:cs typeface="Segoe UI"/>
              </a:rPr>
              <a:t> </a:t>
            </a:r>
            <a:r>
              <a:rPr sz="1200" spc="0" dirty="0" smtClean="0">
                <a:latin typeface="Segoe UI"/>
                <a:cs typeface="Segoe UI"/>
              </a:rPr>
              <a:t>staff</a:t>
            </a:r>
            <a:r>
              <a:rPr sz="1200" spc="15" dirty="0" smtClean="0">
                <a:latin typeface="Segoe UI"/>
                <a:cs typeface="Segoe UI"/>
              </a:rPr>
              <a:t> memb</a:t>
            </a:r>
            <a:r>
              <a:rPr sz="1200" spc="5" dirty="0" smtClean="0">
                <a:latin typeface="Segoe UI"/>
                <a:cs typeface="Segoe UI"/>
              </a:rPr>
              <a:t>er</a:t>
            </a:r>
            <a:r>
              <a:rPr sz="1200" spc="10" dirty="0" smtClean="0">
                <a:latin typeface="Segoe UI"/>
                <a:cs typeface="Segoe UI"/>
              </a:rPr>
              <a:t>s</a:t>
            </a:r>
            <a:endParaRPr sz="12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200" spc="10" dirty="0" smtClean="0">
                <a:latin typeface="Segoe UI"/>
                <a:cs typeface="Segoe UI"/>
              </a:rPr>
              <a:t>S</a:t>
            </a:r>
            <a:r>
              <a:rPr sz="1200" spc="0" dirty="0" smtClean="0">
                <a:latin typeface="Segoe UI"/>
                <a:cs typeface="Segoe UI"/>
              </a:rPr>
              <a:t>ee</a:t>
            </a:r>
            <a:r>
              <a:rPr sz="1200" spc="10" dirty="0" smtClean="0">
                <a:latin typeface="Segoe UI"/>
                <a:cs typeface="Segoe UI"/>
              </a:rPr>
              <a:t>s </a:t>
            </a:r>
            <a:r>
              <a:rPr sz="1200" spc="0" dirty="0" smtClean="0">
                <a:latin typeface="Segoe UI"/>
                <a:cs typeface="Segoe UI"/>
              </a:rPr>
              <a:t>eve</a:t>
            </a:r>
            <a:r>
              <a:rPr sz="1200" spc="40" dirty="0" smtClean="0">
                <a:latin typeface="Segoe UI"/>
                <a:cs typeface="Segoe UI"/>
              </a:rPr>
              <a:t>r</a:t>
            </a:r>
            <a:r>
              <a:rPr sz="1200" spc="0" dirty="0" smtClean="0">
                <a:latin typeface="Segoe UI"/>
                <a:cs typeface="Segoe UI"/>
              </a:rPr>
              <a:t>yt</a:t>
            </a:r>
            <a:r>
              <a:rPr sz="1200" spc="10" dirty="0" smtClean="0">
                <a:latin typeface="Segoe UI"/>
                <a:cs typeface="Segoe UI"/>
              </a:rPr>
              <a:t>hi</a:t>
            </a:r>
            <a:r>
              <a:rPr sz="1200" spc="5" dirty="0" smtClean="0">
                <a:latin typeface="Segoe UI"/>
                <a:cs typeface="Segoe UI"/>
              </a:rPr>
              <a:t>ng in n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bo</a:t>
            </a:r>
            <a:r>
              <a:rPr sz="1200" spc="10" dirty="0" smtClean="0">
                <a:latin typeface="Segoe UI"/>
                <a:cs typeface="Segoe UI"/>
              </a:rPr>
              <a:t>ok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54879" y="1280147"/>
            <a:ext cx="998232" cy="998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1664" y="1429511"/>
            <a:ext cx="643140" cy="7543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80788" y="1306067"/>
            <a:ext cx="896112" cy="896112"/>
          </a:xfrm>
          <a:custGeom>
            <a:avLst/>
            <a:gdLst/>
            <a:ahLst/>
            <a:cxnLst/>
            <a:rect l="l" t="t" r="r" b="b"/>
            <a:pathLst>
              <a:path w="896112" h="896112">
                <a:moveTo>
                  <a:pt x="448056" y="0"/>
                </a:moveTo>
                <a:lnTo>
                  <a:pt x="375393" y="5865"/>
                </a:lnTo>
                <a:lnTo>
                  <a:pt x="306458" y="22847"/>
                </a:lnTo>
                <a:lnTo>
                  <a:pt x="242174" y="50022"/>
                </a:lnTo>
                <a:lnTo>
                  <a:pt x="183465" y="86465"/>
                </a:lnTo>
                <a:lnTo>
                  <a:pt x="131254" y="131254"/>
                </a:lnTo>
                <a:lnTo>
                  <a:pt x="86465" y="183465"/>
                </a:lnTo>
                <a:lnTo>
                  <a:pt x="50022" y="242174"/>
                </a:lnTo>
                <a:lnTo>
                  <a:pt x="22847" y="306458"/>
                </a:lnTo>
                <a:lnTo>
                  <a:pt x="5865" y="375393"/>
                </a:lnTo>
                <a:lnTo>
                  <a:pt x="0" y="448056"/>
                </a:lnTo>
                <a:lnTo>
                  <a:pt x="1485" y="484795"/>
                </a:lnTo>
                <a:lnTo>
                  <a:pt x="13025" y="555710"/>
                </a:lnTo>
                <a:lnTo>
                  <a:pt x="35218" y="622434"/>
                </a:lnTo>
                <a:lnTo>
                  <a:pt x="67143" y="684046"/>
                </a:lnTo>
                <a:lnTo>
                  <a:pt x="107874" y="739622"/>
                </a:lnTo>
                <a:lnTo>
                  <a:pt x="156489" y="788237"/>
                </a:lnTo>
                <a:lnTo>
                  <a:pt x="212065" y="828968"/>
                </a:lnTo>
                <a:lnTo>
                  <a:pt x="273677" y="860893"/>
                </a:lnTo>
                <a:lnTo>
                  <a:pt x="340401" y="883086"/>
                </a:lnTo>
                <a:lnTo>
                  <a:pt x="411316" y="894626"/>
                </a:lnTo>
                <a:lnTo>
                  <a:pt x="448056" y="896112"/>
                </a:lnTo>
                <a:lnTo>
                  <a:pt x="484795" y="894626"/>
                </a:lnTo>
                <a:lnTo>
                  <a:pt x="555710" y="883086"/>
                </a:lnTo>
                <a:lnTo>
                  <a:pt x="622434" y="860893"/>
                </a:lnTo>
                <a:lnTo>
                  <a:pt x="684046" y="828968"/>
                </a:lnTo>
                <a:lnTo>
                  <a:pt x="739622" y="788237"/>
                </a:lnTo>
                <a:lnTo>
                  <a:pt x="788237" y="739622"/>
                </a:lnTo>
                <a:lnTo>
                  <a:pt x="828968" y="684046"/>
                </a:lnTo>
                <a:lnTo>
                  <a:pt x="860893" y="622434"/>
                </a:lnTo>
                <a:lnTo>
                  <a:pt x="883086" y="555710"/>
                </a:lnTo>
                <a:lnTo>
                  <a:pt x="894626" y="484795"/>
                </a:lnTo>
                <a:lnTo>
                  <a:pt x="896112" y="448056"/>
                </a:lnTo>
                <a:lnTo>
                  <a:pt x="894626" y="411316"/>
                </a:lnTo>
                <a:lnTo>
                  <a:pt x="883086" y="340401"/>
                </a:lnTo>
                <a:lnTo>
                  <a:pt x="860893" y="273677"/>
                </a:lnTo>
                <a:lnTo>
                  <a:pt x="828968" y="212065"/>
                </a:lnTo>
                <a:lnTo>
                  <a:pt x="788237" y="156489"/>
                </a:lnTo>
                <a:lnTo>
                  <a:pt x="739622" y="107874"/>
                </a:lnTo>
                <a:lnTo>
                  <a:pt x="684046" y="67143"/>
                </a:lnTo>
                <a:lnTo>
                  <a:pt x="622434" y="35218"/>
                </a:lnTo>
                <a:lnTo>
                  <a:pt x="555710" y="13025"/>
                </a:lnTo>
                <a:lnTo>
                  <a:pt x="484795" y="1485"/>
                </a:lnTo>
                <a:lnTo>
                  <a:pt x="448056" y="0"/>
                </a:lnTo>
                <a:close/>
              </a:path>
            </a:pathLst>
          </a:custGeom>
          <a:solidFill>
            <a:srgbClr val="9B4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32959" y="1541145"/>
            <a:ext cx="19304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-15" dirty="0" smtClean="0">
                <a:latin typeface="Segoe UI"/>
                <a:cs typeface="Segoe UI"/>
              </a:rPr>
              <a:t>1</a:t>
            </a:r>
            <a:endParaRPr sz="2450">
              <a:latin typeface="Segoe UI"/>
              <a:cs typeface="Segoe U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663940" y="1275575"/>
            <a:ext cx="998232" cy="9982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840723" y="1423428"/>
            <a:ext cx="643140" cy="75589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689847" y="1301496"/>
            <a:ext cx="896111" cy="896112"/>
          </a:xfrm>
          <a:custGeom>
            <a:avLst/>
            <a:gdLst/>
            <a:ahLst/>
            <a:cxnLst/>
            <a:rect l="l" t="t" r="r" b="b"/>
            <a:pathLst>
              <a:path w="896111" h="896112">
                <a:moveTo>
                  <a:pt x="448055" y="0"/>
                </a:moveTo>
                <a:lnTo>
                  <a:pt x="375393" y="5865"/>
                </a:lnTo>
                <a:lnTo>
                  <a:pt x="306458" y="22847"/>
                </a:lnTo>
                <a:lnTo>
                  <a:pt x="242174" y="50022"/>
                </a:lnTo>
                <a:lnTo>
                  <a:pt x="183465" y="86465"/>
                </a:lnTo>
                <a:lnTo>
                  <a:pt x="131254" y="131254"/>
                </a:lnTo>
                <a:lnTo>
                  <a:pt x="86465" y="183465"/>
                </a:lnTo>
                <a:lnTo>
                  <a:pt x="50022" y="242174"/>
                </a:lnTo>
                <a:lnTo>
                  <a:pt x="22847" y="306458"/>
                </a:lnTo>
                <a:lnTo>
                  <a:pt x="5865" y="375393"/>
                </a:lnTo>
                <a:lnTo>
                  <a:pt x="0" y="448055"/>
                </a:lnTo>
                <a:lnTo>
                  <a:pt x="1485" y="484795"/>
                </a:lnTo>
                <a:lnTo>
                  <a:pt x="13025" y="555710"/>
                </a:lnTo>
                <a:lnTo>
                  <a:pt x="35218" y="622434"/>
                </a:lnTo>
                <a:lnTo>
                  <a:pt x="67143" y="684046"/>
                </a:lnTo>
                <a:lnTo>
                  <a:pt x="107874" y="739622"/>
                </a:lnTo>
                <a:lnTo>
                  <a:pt x="156489" y="788237"/>
                </a:lnTo>
                <a:lnTo>
                  <a:pt x="212065" y="828968"/>
                </a:lnTo>
                <a:lnTo>
                  <a:pt x="273677" y="860893"/>
                </a:lnTo>
                <a:lnTo>
                  <a:pt x="340401" y="883086"/>
                </a:lnTo>
                <a:lnTo>
                  <a:pt x="411316" y="894626"/>
                </a:lnTo>
                <a:lnTo>
                  <a:pt x="448055" y="896112"/>
                </a:lnTo>
                <a:lnTo>
                  <a:pt x="484795" y="894626"/>
                </a:lnTo>
                <a:lnTo>
                  <a:pt x="555710" y="883086"/>
                </a:lnTo>
                <a:lnTo>
                  <a:pt x="622434" y="860893"/>
                </a:lnTo>
                <a:lnTo>
                  <a:pt x="684046" y="828968"/>
                </a:lnTo>
                <a:lnTo>
                  <a:pt x="739622" y="788237"/>
                </a:lnTo>
                <a:lnTo>
                  <a:pt x="788237" y="739622"/>
                </a:lnTo>
                <a:lnTo>
                  <a:pt x="828968" y="684046"/>
                </a:lnTo>
                <a:lnTo>
                  <a:pt x="860893" y="622434"/>
                </a:lnTo>
                <a:lnTo>
                  <a:pt x="883086" y="555710"/>
                </a:lnTo>
                <a:lnTo>
                  <a:pt x="894626" y="484795"/>
                </a:lnTo>
                <a:lnTo>
                  <a:pt x="896111" y="448055"/>
                </a:lnTo>
                <a:lnTo>
                  <a:pt x="894626" y="411316"/>
                </a:lnTo>
                <a:lnTo>
                  <a:pt x="883086" y="340401"/>
                </a:lnTo>
                <a:lnTo>
                  <a:pt x="860893" y="273677"/>
                </a:lnTo>
                <a:lnTo>
                  <a:pt x="828968" y="212065"/>
                </a:lnTo>
                <a:lnTo>
                  <a:pt x="788237" y="156489"/>
                </a:lnTo>
                <a:lnTo>
                  <a:pt x="739622" y="107874"/>
                </a:lnTo>
                <a:lnTo>
                  <a:pt x="684046" y="67143"/>
                </a:lnTo>
                <a:lnTo>
                  <a:pt x="622434" y="35218"/>
                </a:lnTo>
                <a:lnTo>
                  <a:pt x="555710" y="13025"/>
                </a:lnTo>
                <a:lnTo>
                  <a:pt x="484795" y="1485"/>
                </a:lnTo>
                <a:lnTo>
                  <a:pt x="448055" y="0"/>
                </a:lnTo>
                <a:close/>
              </a:path>
            </a:pathLst>
          </a:custGeom>
          <a:solidFill>
            <a:srgbClr val="9B4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042018" y="1536191"/>
            <a:ext cx="193040" cy="382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50" spc="-15" dirty="0" smtClean="0">
                <a:latin typeface="Segoe UI"/>
                <a:cs typeface="Segoe UI"/>
              </a:rPr>
              <a:t>2</a:t>
            </a:r>
            <a:endParaRPr sz="2450">
              <a:latin typeface="Segoe UI"/>
              <a:cs typeface="Segoe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453243" y="1384046"/>
            <a:ext cx="1736725" cy="2008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6395">
              <a:lnSpc>
                <a:spcPts val="1320"/>
              </a:lnSpc>
            </a:pPr>
            <a:r>
              <a:rPr sz="1100" b="1" spc="-35" dirty="0" smtClean="0">
                <a:latin typeface="Segoe UI"/>
                <a:cs typeface="Segoe UI"/>
              </a:rPr>
              <a:t>S</a:t>
            </a:r>
            <a:r>
              <a:rPr sz="1100" b="1" spc="10" dirty="0" smtClean="0">
                <a:latin typeface="Segoe UI"/>
                <a:cs typeface="Segoe UI"/>
              </a:rPr>
              <a:t>taff Memb</a:t>
            </a:r>
            <a:r>
              <a:rPr sz="1100" b="1" spc="5" dirty="0" smtClean="0">
                <a:latin typeface="Segoe UI"/>
                <a:cs typeface="Segoe UI"/>
              </a:rPr>
              <a:t>e</a:t>
            </a:r>
            <a:r>
              <a:rPr sz="1100" b="1" spc="0" dirty="0" smtClean="0">
                <a:latin typeface="Segoe UI"/>
                <a:cs typeface="Segoe UI"/>
              </a:rPr>
              <a:t>r</a:t>
            </a:r>
            <a:r>
              <a:rPr sz="1100" b="1" spc="5" dirty="0" smtClean="0">
                <a:latin typeface="Segoe UI"/>
                <a:cs typeface="Segoe UI"/>
              </a:rPr>
              <a:t>/</a:t>
            </a:r>
            <a:r>
              <a:rPr lang="en-US" sz="1100" b="1" spc="5" dirty="0" smtClean="0">
                <a:latin typeface="Segoe UI"/>
                <a:cs typeface="Segoe UI"/>
              </a:rPr>
              <a:t>Instructor</a:t>
            </a:r>
            <a:r>
              <a:rPr sz="1100" b="1" spc="0" dirty="0" smtClean="0">
                <a:latin typeface="Segoe UI"/>
                <a:cs typeface="Segoe UI"/>
              </a:rPr>
              <a:t>:</a:t>
            </a:r>
            <a:endParaRPr sz="1100" dirty="0">
              <a:latin typeface="Segoe UI"/>
              <a:cs typeface="Segoe UI"/>
            </a:endParaRPr>
          </a:p>
          <a:p>
            <a:pPr>
              <a:lnSpc>
                <a:spcPts val="550"/>
              </a:lnSpc>
              <a:spcBef>
                <a:spcPts val="19"/>
              </a:spcBef>
            </a:pPr>
            <a:endParaRPr sz="550" dirty="0"/>
          </a:p>
          <a:p>
            <a:pPr marL="12700" marR="60960">
              <a:lnSpc>
                <a:spcPct val="92100"/>
              </a:lnSpc>
            </a:pPr>
            <a:r>
              <a:rPr sz="1200" spc="5" dirty="0" smtClean="0">
                <a:latin typeface="Segoe UI"/>
                <a:cs typeface="Segoe UI"/>
              </a:rPr>
              <a:t>G</a:t>
            </a:r>
            <a:r>
              <a:rPr sz="1200" spc="0" dirty="0" smtClean="0">
                <a:latin typeface="Segoe UI"/>
                <a:cs typeface="Segoe UI"/>
              </a:rPr>
              <a:t>et</a:t>
            </a:r>
            <a:r>
              <a:rPr sz="1200" spc="-5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link</a:t>
            </a:r>
            <a:r>
              <a:rPr sz="1200" spc="10" dirty="0" smtClean="0">
                <a:latin typeface="Segoe UI"/>
                <a:cs typeface="Segoe UI"/>
              </a:rPr>
              <a:t> 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5" dirty="0" smtClean="0">
                <a:latin typeface="Segoe UI"/>
                <a:cs typeface="Segoe UI"/>
              </a:rPr>
              <a:t>o</a:t>
            </a:r>
            <a:r>
              <a:rPr sz="1200" spc="-5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n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bo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60" dirty="0" smtClean="0">
                <a:latin typeface="Segoe UI"/>
                <a:cs typeface="Segoe UI"/>
              </a:rPr>
              <a:t>k</a:t>
            </a:r>
            <a:r>
              <a:rPr sz="1200" spc="0" dirty="0" smtClean="0">
                <a:latin typeface="Segoe UI"/>
                <a:cs typeface="Segoe UI"/>
              </a:rPr>
              <a:t>, </a:t>
            </a:r>
            <a:r>
              <a:rPr sz="1200" spc="10" dirty="0" smtClean="0">
                <a:latin typeface="Segoe UI"/>
                <a:cs typeface="Segoe UI"/>
              </a:rPr>
              <a:t>opens</a:t>
            </a:r>
            <a:r>
              <a:rPr sz="1200" spc="5" dirty="0" smtClean="0">
                <a:latin typeface="Segoe UI"/>
                <a:cs typeface="Segoe UI"/>
              </a:rPr>
              <a:t> on </a:t>
            </a:r>
            <a:r>
              <a:rPr sz="1200" spc="0" dirty="0" smtClean="0">
                <a:latin typeface="Segoe UI"/>
                <a:cs typeface="Segoe UI"/>
              </a:rPr>
              <a:t>their</a:t>
            </a:r>
            <a:r>
              <a:rPr sz="1200" spc="-1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d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vice</a:t>
            </a:r>
            <a:r>
              <a:rPr sz="1200" spc="1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or b</a:t>
            </a:r>
            <a:r>
              <a:rPr sz="1200" spc="-20" dirty="0" smtClean="0">
                <a:latin typeface="Segoe UI"/>
                <a:cs typeface="Segoe UI"/>
              </a:rPr>
              <a:t>r</a:t>
            </a:r>
            <a:r>
              <a:rPr sz="1200" spc="5" dirty="0" smtClean="0">
                <a:latin typeface="Segoe UI"/>
                <a:cs typeface="Segoe UI"/>
              </a:rPr>
              <a:t>o</a:t>
            </a:r>
            <a:r>
              <a:rPr sz="1200" spc="10" dirty="0" smtClean="0">
                <a:latin typeface="Segoe UI"/>
                <a:cs typeface="Segoe UI"/>
              </a:rPr>
              <a:t>ws</a:t>
            </a:r>
            <a:r>
              <a:rPr sz="1200" spc="0" dirty="0" smtClean="0">
                <a:latin typeface="Segoe UI"/>
                <a:cs typeface="Segoe UI"/>
              </a:rPr>
              <a:t>er</a:t>
            </a:r>
            <a:endParaRPr sz="1200" dirty="0">
              <a:latin typeface="Segoe UI"/>
              <a:cs typeface="Segoe UI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 dirty="0"/>
          </a:p>
          <a:p>
            <a:pPr marL="12700" marR="12700">
              <a:lnSpc>
                <a:spcPct val="91900"/>
              </a:lnSpc>
            </a:pPr>
            <a:r>
              <a:rPr sz="1200" spc="10" dirty="0" smtClean="0">
                <a:latin typeface="Segoe UI"/>
                <a:cs typeface="Segoe UI"/>
              </a:rPr>
              <a:t>S</a:t>
            </a:r>
            <a:r>
              <a:rPr sz="1200" spc="0" dirty="0" smtClean="0">
                <a:latin typeface="Segoe UI"/>
                <a:cs typeface="Segoe UI"/>
              </a:rPr>
              <a:t>ee</a:t>
            </a:r>
            <a:r>
              <a:rPr sz="1200" spc="10" dirty="0" smtClean="0">
                <a:latin typeface="Segoe UI"/>
                <a:cs typeface="Segoe UI"/>
              </a:rPr>
              <a:t>s </a:t>
            </a:r>
            <a:r>
              <a:rPr sz="1200" spc="5" dirty="0" smtClean="0">
                <a:latin typeface="Segoe UI"/>
                <a:cs typeface="Segoe UI"/>
              </a:rPr>
              <a:t>sha</a:t>
            </a:r>
            <a:r>
              <a:rPr sz="1200" spc="-20" dirty="0" smtClean="0">
                <a:latin typeface="Segoe UI"/>
                <a:cs typeface="Segoe UI"/>
              </a:rPr>
              <a:t>r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d</a:t>
            </a:r>
            <a:r>
              <a:rPr sz="1200" spc="15" dirty="0" smtClean="0">
                <a:latin typeface="Segoe UI"/>
                <a:cs typeface="Segoe UI"/>
              </a:rPr>
              <a:t> </a:t>
            </a:r>
            <a:r>
              <a:rPr sz="1200" spc="10" dirty="0" smtClean="0">
                <a:latin typeface="Segoe UI"/>
                <a:cs typeface="Segoe UI"/>
              </a:rPr>
              <a:t>s</a:t>
            </a:r>
            <a:r>
              <a:rPr sz="1200" spc="0" dirty="0" smtClean="0">
                <a:latin typeface="Segoe UI"/>
                <a:cs typeface="Segoe UI"/>
              </a:rPr>
              <a:t>ect</a:t>
            </a:r>
            <a:r>
              <a:rPr sz="1200" spc="5" dirty="0" smtClean="0">
                <a:latin typeface="Segoe UI"/>
                <a:cs typeface="Segoe UI"/>
              </a:rPr>
              <a:t>io</a:t>
            </a:r>
            <a:r>
              <a:rPr sz="1200" spc="10" dirty="0" smtClean="0">
                <a:latin typeface="Segoe UI"/>
                <a:cs typeface="Segoe UI"/>
              </a:rPr>
              <a:t>ns</a:t>
            </a:r>
            <a:r>
              <a:rPr sz="1200" spc="5" dirty="0" smtClean="0">
                <a:latin typeface="Segoe UI"/>
                <a:cs typeface="Segoe UI"/>
              </a:rPr>
              <a:t> and</a:t>
            </a:r>
            <a:r>
              <a:rPr sz="1200" spc="0" dirty="0" smtClean="0">
                <a:latin typeface="Segoe UI"/>
                <a:cs typeface="Segoe UI"/>
              </a:rPr>
              <a:t> </a:t>
            </a:r>
            <a:r>
              <a:rPr sz="1200" u="sng" spc="10" dirty="0" smtClean="0">
                <a:latin typeface="Segoe UI"/>
                <a:cs typeface="Segoe UI"/>
              </a:rPr>
              <a:t>only</a:t>
            </a:r>
            <a:r>
              <a:rPr sz="1200" spc="-10" dirty="0" smtClean="0">
                <a:latin typeface="Segoe UI"/>
                <a:cs typeface="Segoe UI"/>
              </a:rPr>
              <a:t> </a:t>
            </a:r>
            <a:r>
              <a:rPr sz="1200" u="sng" spc="5" dirty="0" smtClean="0">
                <a:latin typeface="Segoe UI"/>
                <a:cs typeface="Segoe UI"/>
              </a:rPr>
              <a:t>t</a:t>
            </a:r>
            <a:r>
              <a:rPr sz="1200" u="sng" spc="10" dirty="0" smtClean="0">
                <a:latin typeface="Segoe UI"/>
                <a:cs typeface="Segoe UI"/>
              </a:rPr>
              <a:t>heir</a:t>
            </a:r>
            <a:r>
              <a:rPr sz="1200" spc="-10" dirty="0" smtClean="0">
                <a:latin typeface="Segoe UI"/>
                <a:cs typeface="Segoe UI"/>
              </a:rPr>
              <a:t> </a:t>
            </a:r>
            <a:r>
              <a:rPr sz="1200" spc="10" dirty="0" smtClean="0">
                <a:latin typeface="Segoe UI"/>
                <a:cs typeface="Segoe UI"/>
              </a:rPr>
              <a:t>p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rs</a:t>
            </a:r>
            <a:r>
              <a:rPr sz="1200" spc="10" dirty="0" smtClean="0">
                <a:latin typeface="Segoe UI"/>
                <a:cs typeface="Segoe UI"/>
              </a:rPr>
              <a:t>onal</a:t>
            </a:r>
            <a:r>
              <a:rPr sz="1200" spc="5" dirty="0" smtClean="0">
                <a:latin typeface="Segoe UI"/>
                <a:cs typeface="Segoe UI"/>
              </a:rPr>
              <a:t> n</a:t>
            </a:r>
            <a:r>
              <a:rPr sz="1200" spc="10" dirty="0" smtClean="0">
                <a:latin typeface="Segoe UI"/>
                <a:cs typeface="Segoe UI"/>
              </a:rPr>
              <a:t>o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bo</a:t>
            </a:r>
            <a:r>
              <a:rPr sz="1200" spc="10" dirty="0" smtClean="0">
                <a:latin typeface="Segoe UI"/>
                <a:cs typeface="Segoe UI"/>
              </a:rPr>
              <a:t>ok</a:t>
            </a:r>
            <a:r>
              <a:rPr sz="1200" spc="-15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alo</a:t>
            </a:r>
            <a:r>
              <a:rPr sz="1200" spc="10" dirty="0" smtClean="0">
                <a:latin typeface="Segoe UI"/>
                <a:cs typeface="Segoe UI"/>
              </a:rPr>
              <a:t>n</a:t>
            </a:r>
            <a:r>
              <a:rPr sz="1200" spc="5" dirty="0" smtClean="0">
                <a:latin typeface="Segoe UI"/>
                <a:cs typeface="Segoe UI"/>
              </a:rPr>
              <a:t>g</a:t>
            </a:r>
            <a:r>
              <a:rPr sz="1200" spc="-1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with</a:t>
            </a:r>
            <a:r>
              <a:rPr sz="1200" spc="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collabo</a:t>
            </a:r>
            <a:r>
              <a:rPr sz="1200" spc="-10" dirty="0" smtClean="0">
                <a:latin typeface="Segoe UI"/>
                <a:cs typeface="Segoe UI"/>
              </a:rPr>
              <a:t>r</a:t>
            </a:r>
            <a:r>
              <a:rPr sz="1200" spc="5" dirty="0" smtClean="0">
                <a:latin typeface="Segoe UI"/>
                <a:cs typeface="Segoe UI"/>
              </a:rPr>
              <a:t>ation</a:t>
            </a:r>
            <a:r>
              <a:rPr sz="1200" spc="-15" dirty="0" smtClean="0">
                <a:latin typeface="Segoe UI"/>
                <a:cs typeface="Segoe UI"/>
              </a:rPr>
              <a:t> </a:t>
            </a:r>
            <a:r>
              <a:rPr sz="1200" spc="10" dirty="0" smtClean="0">
                <a:latin typeface="Segoe UI"/>
                <a:cs typeface="Segoe UI"/>
              </a:rPr>
              <a:t>s</a:t>
            </a:r>
            <a:r>
              <a:rPr sz="1200" spc="-5" dirty="0" smtClean="0">
                <a:latin typeface="Segoe UI"/>
                <a:cs typeface="Segoe UI"/>
              </a:rPr>
              <a:t>p</a:t>
            </a:r>
            <a:r>
              <a:rPr sz="1200" spc="5" dirty="0" smtClean="0">
                <a:latin typeface="Segoe UI"/>
                <a:cs typeface="Segoe UI"/>
              </a:rPr>
              <a:t>ace</a:t>
            </a:r>
            <a:r>
              <a:rPr sz="1200" spc="1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and cop</a:t>
            </a:r>
            <a:r>
              <a:rPr sz="1200" spc="0" dirty="0" smtClean="0">
                <a:latin typeface="Segoe UI"/>
                <a:cs typeface="Segoe UI"/>
              </a:rPr>
              <a:t>y</a:t>
            </a:r>
            <a:r>
              <a:rPr sz="1200" spc="5" dirty="0" smtClean="0">
                <a:latin typeface="Segoe UI"/>
                <a:cs typeface="Segoe UI"/>
              </a:rPr>
              <a:t>-o</a:t>
            </a:r>
            <a:r>
              <a:rPr sz="1200" spc="10" dirty="0" smtClean="0">
                <a:latin typeface="Segoe UI"/>
                <a:cs typeface="Segoe UI"/>
              </a:rPr>
              <a:t>n</a:t>
            </a:r>
            <a:r>
              <a:rPr sz="1200" spc="5" dirty="0" smtClean="0">
                <a:latin typeface="Segoe UI"/>
                <a:cs typeface="Segoe UI"/>
              </a:rPr>
              <a:t>ly</a:t>
            </a:r>
            <a:r>
              <a:rPr sz="1200" spc="-25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con</a:t>
            </a:r>
            <a:r>
              <a:rPr sz="1200" spc="-10" dirty="0" smtClean="0">
                <a:latin typeface="Segoe UI"/>
                <a:cs typeface="Segoe UI"/>
              </a:rPr>
              <a:t>t</a:t>
            </a:r>
            <a:r>
              <a:rPr sz="1200" spc="0" dirty="0" smtClean="0">
                <a:latin typeface="Segoe UI"/>
                <a:cs typeface="Segoe UI"/>
              </a:rPr>
              <a:t>e</a:t>
            </a:r>
            <a:r>
              <a:rPr sz="1200" spc="5" dirty="0" smtClean="0">
                <a:latin typeface="Segoe UI"/>
                <a:cs typeface="Segoe UI"/>
              </a:rPr>
              <a:t>nt</a:t>
            </a:r>
            <a:r>
              <a:rPr sz="1200" spc="0" dirty="0" smtClean="0">
                <a:latin typeface="Segoe UI"/>
                <a:cs typeface="Segoe UI"/>
              </a:rPr>
              <a:t> </a:t>
            </a:r>
            <a:r>
              <a:rPr sz="1200" spc="5" dirty="0" smtClean="0">
                <a:latin typeface="Segoe UI"/>
                <a:cs typeface="Segoe UI"/>
              </a:rPr>
              <a:t>lib</a:t>
            </a:r>
            <a:r>
              <a:rPr sz="1200" spc="-10" dirty="0" smtClean="0">
                <a:latin typeface="Segoe UI"/>
                <a:cs typeface="Segoe UI"/>
              </a:rPr>
              <a:t>r</a:t>
            </a:r>
            <a:r>
              <a:rPr sz="1200" spc="5" dirty="0" smtClean="0">
                <a:latin typeface="Segoe UI"/>
                <a:cs typeface="Segoe UI"/>
              </a:rPr>
              <a:t>a</a:t>
            </a:r>
            <a:r>
              <a:rPr sz="1200" spc="40" dirty="0" smtClean="0">
                <a:latin typeface="Segoe UI"/>
                <a:cs typeface="Segoe UI"/>
              </a:rPr>
              <a:t>r</a:t>
            </a:r>
            <a:r>
              <a:rPr sz="1200" spc="-75" dirty="0" smtClean="0">
                <a:latin typeface="Segoe UI"/>
                <a:cs typeface="Segoe UI"/>
              </a:rPr>
              <a:t>y</a:t>
            </a:r>
            <a:r>
              <a:rPr sz="1200" spc="0" dirty="0" smtClean="0">
                <a:latin typeface="Segoe UI"/>
                <a:cs typeface="Segoe UI"/>
              </a:rPr>
              <a:t>.</a:t>
            </a:r>
            <a:endParaRPr sz="1200" dirty="0">
              <a:latin typeface="Segoe UI"/>
              <a:cs typeface="Segoe U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122034" y="2971672"/>
            <a:ext cx="223075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 smtClean="0">
                <a:latin typeface="Segoe UI Semilight"/>
                <a:cs typeface="Segoe UI Semilight"/>
              </a:rPr>
              <a:t>C</a:t>
            </a:r>
            <a:r>
              <a:rPr sz="2000" spc="10" dirty="0" smtClean="0">
                <a:latin typeface="Segoe UI Semilight"/>
                <a:cs typeface="Segoe UI Semilight"/>
              </a:rPr>
              <a:t>o</a:t>
            </a:r>
            <a:r>
              <a:rPr sz="2000" spc="5" dirty="0" smtClean="0">
                <a:latin typeface="Segoe UI Semilight"/>
                <a:cs typeface="Segoe UI Semilight"/>
              </a:rPr>
              <a:t>llaboration</a:t>
            </a:r>
            <a:r>
              <a:rPr sz="2000" spc="25" dirty="0" smtClean="0">
                <a:latin typeface="Segoe UI Semilight"/>
                <a:cs typeface="Segoe UI Semilight"/>
              </a:rPr>
              <a:t> </a:t>
            </a:r>
            <a:r>
              <a:rPr sz="2000" spc="5" dirty="0" smtClean="0">
                <a:latin typeface="Segoe UI Semilight"/>
                <a:cs typeface="Segoe UI Semilight"/>
              </a:rPr>
              <a:t>s</a:t>
            </a:r>
            <a:r>
              <a:rPr sz="2000" spc="-10" dirty="0" smtClean="0">
                <a:latin typeface="Segoe UI Semilight"/>
                <a:cs typeface="Segoe UI Semilight"/>
              </a:rPr>
              <a:t>p</a:t>
            </a:r>
            <a:r>
              <a:rPr sz="2000" spc="5" dirty="0" smtClean="0">
                <a:latin typeface="Segoe UI Semilight"/>
                <a:cs typeface="Segoe UI Semilight"/>
              </a:rPr>
              <a:t>ace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08447" y="2631960"/>
            <a:ext cx="1030211" cy="10302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34355" y="2657855"/>
            <a:ext cx="928115" cy="92811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147308" y="4108957"/>
            <a:ext cx="175387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20" dirty="0" smtClean="0">
                <a:latin typeface="Segoe UI Semilight"/>
                <a:cs typeface="Segoe UI Semilight"/>
              </a:rPr>
              <a:t>C</a:t>
            </a:r>
            <a:r>
              <a:rPr sz="2000" spc="5" dirty="0" smtClean="0">
                <a:latin typeface="Segoe UI Semilight"/>
                <a:cs typeface="Segoe UI Semilight"/>
              </a:rPr>
              <a:t>o</a:t>
            </a:r>
            <a:r>
              <a:rPr sz="2000" spc="20" dirty="0" smtClean="0">
                <a:latin typeface="Segoe UI Semilight"/>
                <a:cs typeface="Segoe UI Semilight"/>
              </a:rPr>
              <a:t>n</a:t>
            </a:r>
            <a:r>
              <a:rPr sz="2000" spc="0" dirty="0" smtClean="0">
                <a:latin typeface="Segoe UI Semilight"/>
                <a:cs typeface="Segoe UI Semilight"/>
              </a:rPr>
              <a:t>t</a:t>
            </a:r>
            <a:r>
              <a:rPr sz="2000" spc="5" dirty="0" smtClean="0">
                <a:latin typeface="Segoe UI Semilight"/>
                <a:cs typeface="Segoe UI Semilight"/>
              </a:rPr>
              <a:t>ent</a:t>
            </a:r>
            <a:r>
              <a:rPr sz="2000" spc="25" dirty="0" smtClean="0">
                <a:latin typeface="Segoe UI Semilight"/>
                <a:cs typeface="Segoe UI Semilight"/>
              </a:rPr>
              <a:t> </a:t>
            </a:r>
            <a:r>
              <a:rPr sz="2000" spc="5" dirty="0" smtClean="0">
                <a:latin typeface="Segoe UI Semilight"/>
                <a:cs typeface="Segoe UI Semilight"/>
              </a:rPr>
              <a:t>Lib</a:t>
            </a:r>
            <a:r>
              <a:rPr sz="2000" spc="10" dirty="0" smtClean="0">
                <a:latin typeface="Segoe UI Semilight"/>
                <a:cs typeface="Segoe UI Semilight"/>
              </a:rPr>
              <a:t>ra</a:t>
            </a:r>
            <a:r>
              <a:rPr sz="2000" spc="85" dirty="0" smtClean="0">
                <a:latin typeface="Segoe UI Semilight"/>
                <a:cs typeface="Segoe UI Semilight"/>
              </a:rPr>
              <a:t>r</a:t>
            </a:r>
            <a:r>
              <a:rPr sz="2000" spc="15" dirty="0" smtClean="0">
                <a:latin typeface="Segoe UI Semilight"/>
                <a:cs typeface="Segoe UI Semilight"/>
              </a:rPr>
              <a:t>y</a:t>
            </a:r>
            <a:endParaRPr sz="2000">
              <a:latin typeface="Segoe UI Semilight"/>
              <a:cs typeface="Segoe UI Semilight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119115" y="3759720"/>
            <a:ext cx="1028700" cy="10317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45023" y="3785615"/>
            <a:ext cx="926591" cy="92963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40808" y="1749551"/>
            <a:ext cx="127888" cy="2835910"/>
          </a:xfrm>
          <a:custGeom>
            <a:avLst/>
            <a:gdLst/>
            <a:ahLst/>
            <a:cxnLst/>
            <a:rect l="l" t="t" r="r" b="b"/>
            <a:pathLst>
              <a:path w="127888" h="2835910">
                <a:moveTo>
                  <a:pt x="0" y="0"/>
                </a:moveTo>
                <a:lnTo>
                  <a:pt x="127888" y="2835910"/>
                </a:lnTo>
              </a:path>
            </a:pathLst>
          </a:custGeom>
          <a:ln w="9143">
            <a:solidFill>
              <a:srgbClr val="9B4F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68823" y="2638044"/>
            <a:ext cx="3561587" cy="3895344"/>
          </a:xfrm>
          <a:custGeom>
            <a:avLst/>
            <a:gdLst/>
            <a:ahLst/>
            <a:cxnLst/>
            <a:rect l="l" t="t" r="r" b="b"/>
            <a:pathLst>
              <a:path w="3561587" h="3895344">
                <a:moveTo>
                  <a:pt x="0" y="3895344"/>
                </a:moveTo>
                <a:lnTo>
                  <a:pt x="3561587" y="3895344"/>
                </a:lnTo>
                <a:lnTo>
                  <a:pt x="3561587" y="0"/>
                </a:lnTo>
                <a:lnTo>
                  <a:pt x="0" y="0"/>
                </a:lnTo>
                <a:lnTo>
                  <a:pt x="0" y="3895344"/>
                </a:lnTo>
                <a:close/>
              </a:path>
            </a:pathLst>
          </a:custGeom>
          <a:ln w="9144">
            <a:solidFill>
              <a:srgbClr val="9B4F9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03391" y="1350263"/>
            <a:ext cx="661415" cy="8321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41764" y="3214116"/>
            <a:ext cx="2607564" cy="156197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736835" y="3409188"/>
            <a:ext cx="2037587" cy="9921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468611" y="4692459"/>
            <a:ext cx="2712847" cy="173126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663683" y="4887467"/>
            <a:ext cx="2142744" cy="11612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479023" y="4390644"/>
            <a:ext cx="512064" cy="492251"/>
          </a:xfrm>
          <a:custGeom>
            <a:avLst/>
            <a:gdLst/>
            <a:ahLst/>
            <a:cxnLst/>
            <a:rect l="l" t="t" r="r" b="b"/>
            <a:pathLst>
              <a:path w="512064" h="492251">
                <a:moveTo>
                  <a:pt x="512064" y="246125"/>
                </a:moveTo>
                <a:lnTo>
                  <a:pt x="0" y="246125"/>
                </a:lnTo>
                <a:lnTo>
                  <a:pt x="256031" y="492251"/>
                </a:lnTo>
                <a:lnTo>
                  <a:pt x="512064" y="246125"/>
                </a:lnTo>
                <a:close/>
              </a:path>
              <a:path w="512064" h="492251">
                <a:moveTo>
                  <a:pt x="384048" y="0"/>
                </a:moveTo>
                <a:lnTo>
                  <a:pt x="128016" y="0"/>
                </a:lnTo>
                <a:lnTo>
                  <a:pt x="128016" y="246125"/>
                </a:lnTo>
                <a:lnTo>
                  <a:pt x="384048" y="246125"/>
                </a:lnTo>
                <a:lnTo>
                  <a:pt x="384048" y="0"/>
                </a:lnTo>
                <a:close/>
              </a:path>
            </a:pathLst>
          </a:custGeom>
          <a:solidFill>
            <a:srgbClr val="9B4F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764023" y="208788"/>
            <a:ext cx="449579" cy="513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51703" y="301752"/>
            <a:ext cx="908303" cy="3032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52927" y="21335"/>
            <a:ext cx="1377696" cy="871728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428235" y="526287"/>
            <a:ext cx="121412" cy="12915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99077" y="404875"/>
            <a:ext cx="379730" cy="12141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428235" y="275716"/>
            <a:ext cx="121412" cy="1291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5476" y="1924811"/>
            <a:ext cx="7210806" cy="43822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53283" y="1912620"/>
            <a:ext cx="7062216" cy="42336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854" y="300863"/>
            <a:ext cx="4542253" cy="5213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014" y="1009650"/>
            <a:ext cx="7731983" cy="346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1789" y="3827776"/>
            <a:ext cx="1645255" cy="1464058"/>
          </a:xfrm>
          <a:custGeom>
            <a:avLst/>
            <a:gdLst/>
            <a:ahLst/>
            <a:cxnLst/>
            <a:rect l="l" t="t" r="r" b="b"/>
            <a:pathLst>
              <a:path w="1645255" h="1464058">
                <a:moveTo>
                  <a:pt x="1575279" y="57196"/>
                </a:moveTo>
                <a:lnTo>
                  <a:pt x="0" y="1454533"/>
                </a:lnTo>
                <a:lnTo>
                  <a:pt x="8381" y="1464058"/>
                </a:lnTo>
                <a:lnTo>
                  <a:pt x="1584308" y="66023"/>
                </a:lnTo>
                <a:lnTo>
                  <a:pt x="1575904" y="58529"/>
                </a:lnTo>
                <a:lnTo>
                  <a:pt x="1575279" y="57196"/>
                </a:lnTo>
                <a:close/>
              </a:path>
              <a:path w="1645255" h="1464058">
                <a:moveTo>
                  <a:pt x="1645166" y="32387"/>
                </a:moveTo>
                <a:lnTo>
                  <a:pt x="1603248" y="32387"/>
                </a:lnTo>
                <a:lnTo>
                  <a:pt x="1611630" y="41785"/>
                </a:lnTo>
                <a:lnTo>
                  <a:pt x="1584308" y="66023"/>
                </a:lnTo>
                <a:lnTo>
                  <a:pt x="1586251" y="67755"/>
                </a:lnTo>
                <a:lnTo>
                  <a:pt x="1597518" y="73142"/>
                </a:lnTo>
                <a:lnTo>
                  <a:pt x="1609062" y="74807"/>
                </a:lnTo>
                <a:lnTo>
                  <a:pt x="1620235" y="72866"/>
                </a:lnTo>
                <a:lnTo>
                  <a:pt x="1645255" y="32705"/>
                </a:lnTo>
                <a:lnTo>
                  <a:pt x="1645166" y="32387"/>
                </a:lnTo>
                <a:close/>
              </a:path>
              <a:path w="1645255" h="1464058">
                <a:moveTo>
                  <a:pt x="1603248" y="32387"/>
                </a:moveTo>
                <a:lnTo>
                  <a:pt x="1575279" y="57196"/>
                </a:lnTo>
                <a:lnTo>
                  <a:pt x="1575904" y="58529"/>
                </a:lnTo>
                <a:lnTo>
                  <a:pt x="1584308" y="66023"/>
                </a:lnTo>
                <a:lnTo>
                  <a:pt x="1611630" y="41785"/>
                </a:lnTo>
                <a:lnTo>
                  <a:pt x="1603248" y="32387"/>
                </a:lnTo>
                <a:close/>
              </a:path>
              <a:path w="1645255" h="1464058">
                <a:moveTo>
                  <a:pt x="1608714" y="0"/>
                </a:moveTo>
                <a:lnTo>
                  <a:pt x="1572157" y="26174"/>
                </a:lnTo>
                <a:lnTo>
                  <a:pt x="1569894" y="37548"/>
                </a:lnTo>
                <a:lnTo>
                  <a:pt x="1571207" y="48508"/>
                </a:lnTo>
                <a:lnTo>
                  <a:pt x="1575279" y="57196"/>
                </a:lnTo>
                <a:lnTo>
                  <a:pt x="1603248" y="32387"/>
                </a:lnTo>
                <a:lnTo>
                  <a:pt x="1645166" y="32387"/>
                </a:lnTo>
                <a:lnTo>
                  <a:pt x="1641986" y="21107"/>
                </a:lnTo>
                <a:lnTo>
                  <a:pt x="1631095" y="10041"/>
                </a:lnTo>
                <a:lnTo>
                  <a:pt x="1619872" y="3095"/>
                </a:lnTo>
                <a:lnTo>
                  <a:pt x="1608714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360" y="5288279"/>
            <a:ext cx="2301240" cy="611123"/>
          </a:xfrm>
          <a:custGeom>
            <a:avLst/>
            <a:gdLst/>
            <a:ahLst/>
            <a:cxnLst/>
            <a:rect l="l" t="t" r="r" b="b"/>
            <a:pathLst>
              <a:path w="2301240" h="611124">
                <a:moveTo>
                  <a:pt x="0" y="611124"/>
                </a:moveTo>
                <a:lnTo>
                  <a:pt x="2301240" y="611124"/>
                </a:lnTo>
                <a:lnTo>
                  <a:pt x="2301240" y="0"/>
                </a:lnTo>
                <a:lnTo>
                  <a:pt x="0" y="0"/>
                </a:lnTo>
                <a:lnTo>
                  <a:pt x="0" y="611124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19657" y="5315711"/>
            <a:ext cx="2166620" cy="56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5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op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ular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dri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ve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vie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,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fut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be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were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by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rap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h.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97340" y="1301496"/>
            <a:ext cx="2470404" cy="426720"/>
          </a:xfrm>
          <a:custGeom>
            <a:avLst/>
            <a:gdLst/>
            <a:ahLst/>
            <a:cxnLst/>
            <a:rect l="l" t="t" r="r" b="b"/>
            <a:pathLst>
              <a:path w="2470404" h="426720">
                <a:moveTo>
                  <a:pt x="0" y="426720"/>
                </a:moveTo>
                <a:lnTo>
                  <a:pt x="2470404" y="426720"/>
                </a:lnTo>
                <a:lnTo>
                  <a:pt x="2470404" y="0"/>
                </a:lnTo>
                <a:lnTo>
                  <a:pt x="0" y="0"/>
                </a:lnTo>
                <a:lnTo>
                  <a:pt x="0" y="42672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242297" y="1327658"/>
            <a:ext cx="216217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Segoe UI"/>
                <a:cs typeface="Segoe UI"/>
              </a:rPr>
              <a:t>Spo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tlight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vid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os allow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home 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4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curation.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71860" y="1509013"/>
            <a:ext cx="2395202" cy="977750"/>
          </a:xfrm>
          <a:custGeom>
            <a:avLst/>
            <a:gdLst/>
            <a:ahLst/>
            <a:cxnLst/>
            <a:rect l="l" t="t" r="r" b="b"/>
            <a:pathLst>
              <a:path w="2395202" h="977750">
                <a:moveTo>
                  <a:pt x="36258" y="901988"/>
                </a:moveTo>
                <a:lnTo>
                  <a:pt x="798" y="931457"/>
                </a:lnTo>
                <a:lnTo>
                  <a:pt x="0" y="943577"/>
                </a:lnTo>
                <a:lnTo>
                  <a:pt x="6648" y="957849"/>
                </a:lnTo>
                <a:lnTo>
                  <a:pt x="15119" y="968226"/>
                </a:lnTo>
                <a:lnTo>
                  <a:pt x="24896" y="974822"/>
                </a:lnTo>
                <a:lnTo>
                  <a:pt x="35463" y="977750"/>
                </a:lnTo>
                <a:lnTo>
                  <a:pt x="46302" y="977123"/>
                </a:lnTo>
                <a:lnTo>
                  <a:pt x="59053" y="970410"/>
                </a:lnTo>
                <a:lnTo>
                  <a:pt x="68296" y="961578"/>
                </a:lnTo>
                <a:lnTo>
                  <a:pt x="73967" y="951258"/>
                </a:lnTo>
                <a:lnTo>
                  <a:pt x="74945" y="945896"/>
                </a:lnTo>
                <a:lnTo>
                  <a:pt x="40241" y="945896"/>
                </a:lnTo>
                <a:lnTo>
                  <a:pt x="35669" y="934085"/>
                </a:lnTo>
                <a:lnTo>
                  <a:pt x="69749" y="920567"/>
                </a:lnTo>
                <a:lnTo>
                  <a:pt x="67712" y="916976"/>
                </a:lnTo>
                <a:lnTo>
                  <a:pt x="58648" y="908489"/>
                </a:lnTo>
                <a:lnTo>
                  <a:pt x="47912" y="903422"/>
                </a:lnTo>
                <a:lnTo>
                  <a:pt x="36258" y="901988"/>
                </a:lnTo>
                <a:close/>
              </a:path>
              <a:path w="2395202" h="977750">
                <a:moveTo>
                  <a:pt x="69749" y="920567"/>
                </a:moveTo>
                <a:lnTo>
                  <a:pt x="35669" y="934085"/>
                </a:lnTo>
                <a:lnTo>
                  <a:pt x="40241" y="945896"/>
                </a:lnTo>
                <a:lnTo>
                  <a:pt x="74856" y="932164"/>
                </a:lnTo>
                <a:lnTo>
                  <a:pt x="74349" y="928674"/>
                </a:lnTo>
                <a:lnTo>
                  <a:pt x="69749" y="920567"/>
                </a:lnTo>
                <a:close/>
              </a:path>
              <a:path w="2395202" h="977750">
                <a:moveTo>
                  <a:pt x="74856" y="932164"/>
                </a:moveTo>
                <a:lnTo>
                  <a:pt x="40241" y="945896"/>
                </a:lnTo>
                <a:lnTo>
                  <a:pt x="74945" y="945896"/>
                </a:lnTo>
                <a:lnTo>
                  <a:pt x="76006" y="940080"/>
                </a:lnTo>
                <a:lnTo>
                  <a:pt x="74856" y="932164"/>
                </a:lnTo>
                <a:close/>
              </a:path>
              <a:path w="2395202" h="977750">
                <a:moveTo>
                  <a:pt x="2390630" y="0"/>
                </a:moveTo>
                <a:lnTo>
                  <a:pt x="69749" y="920567"/>
                </a:lnTo>
                <a:lnTo>
                  <a:pt x="74349" y="928674"/>
                </a:lnTo>
                <a:lnTo>
                  <a:pt x="74856" y="932164"/>
                </a:lnTo>
                <a:lnTo>
                  <a:pt x="2395202" y="11684"/>
                </a:lnTo>
                <a:lnTo>
                  <a:pt x="2390630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80804" y="5210555"/>
            <a:ext cx="2471928" cy="611124"/>
          </a:xfrm>
          <a:custGeom>
            <a:avLst/>
            <a:gdLst/>
            <a:ahLst/>
            <a:cxnLst/>
            <a:rect l="l" t="t" r="r" b="b"/>
            <a:pathLst>
              <a:path w="2471928" h="611124">
                <a:moveTo>
                  <a:pt x="0" y="611124"/>
                </a:moveTo>
                <a:lnTo>
                  <a:pt x="2471928" y="611124"/>
                </a:lnTo>
                <a:lnTo>
                  <a:pt x="2471928" y="0"/>
                </a:lnTo>
                <a:lnTo>
                  <a:pt x="0" y="0"/>
                </a:lnTo>
                <a:lnTo>
                  <a:pt x="0" y="611124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9526651" y="5238241"/>
            <a:ext cx="2336165" cy="56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25" dirty="0" smtClean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so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pin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th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ls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highlig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ht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home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79646" y="5398516"/>
            <a:ext cx="4402174" cy="101599"/>
          </a:xfrm>
          <a:custGeom>
            <a:avLst/>
            <a:gdLst/>
            <a:ahLst/>
            <a:cxnLst/>
            <a:rect l="l" t="t" r="r" b="b"/>
            <a:pathLst>
              <a:path w="4402174" h="101599">
                <a:moveTo>
                  <a:pt x="74905" y="31727"/>
                </a:moveTo>
                <a:lnTo>
                  <a:pt x="73546" y="44413"/>
                </a:lnTo>
                <a:lnTo>
                  <a:pt x="4402047" y="101599"/>
                </a:lnTo>
                <a:lnTo>
                  <a:pt x="4402174" y="88899"/>
                </a:lnTo>
                <a:lnTo>
                  <a:pt x="74905" y="31727"/>
                </a:lnTo>
                <a:close/>
              </a:path>
              <a:path w="4402174" h="101599">
                <a:moveTo>
                  <a:pt x="31734" y="0"/>
                </a:moveTo>
                <a:lnTo>
                  <a:pt x="19231" y="4530"/>
                </a:lnTo>
                <a:lnTo>
                  <a:pt x="9183" y="13268"/>
                </a:lnTo>
                <a:lnTo>
                  <a:pt x="2477" y="25634"/>
                </a:lnTo>
                <a:lnTo>
                  <a:pt x="0" y="41047"/>
                </a:lnTo>
                <a:lnTo>
                  <a:pt x="3805" y="54544"/>
                </a:lnTo>
                <a:lnTo>
                  <a:pt x="11966" y="65495"/>
                </a:lnTo>
                <a:lnTo>
                  <a:pt x="23502" y="72883"/>
                </a:lnTo>
                <a:lnTo>
                  <a:pt x="37438" y="75691"/>
                </a:lnTo>
                <a:lnTo>
                  <a:pt x="47540" y="74433"/>
                </a:lnTo>
                <a:lnTo>
                  <a:pt x="58769" y="69035"/>
                </a:lnTo>
                <a:lnTo>
                  <a:pt x="67626" y="59589"/>
                </a:lnTo>
                <a:lnTo>
                  <a:pt x="73342" y="46315"/>
                </a:lnTo>
                <a:lnTo>
                  <a:pt x="73546" y="44413"/>
                </a:lnTo>
                <a:lnTo>
                  <a:pt x="37819" y="43941"/>
                </a:lnTo>
                <a:lnTo>
                  <a:pt x="38073" y="31241"/>
                </a:lnTo>
                <a:lnTo>
                  <a:pt x="74958" y="31241"/>
                </a:lnTo>
                <a:lnTo>
                  <a:pt x="75151" y="29432"/>
                </a:lnTo>
                <a:lnTo>
                  <a:pt x="70118" y="17654"/>
                </a:lnTo>
                <a:lnTo>
                  <a:pt x="60968" y="8279"/>
                </a:lnTo>
                <a:lnTo>
                  <a:pt x="48055" y="2123"/>
                </a:lnTo>
                <a:lnTo>
                  <a:pt x="31734" y="0"/>
                </a:lnTo>
                <a:close/>
              </a:path>
              <a:path w="4402174" h="101599">
                <a:moveTo>
                  <a:pt x="38073" y="31241"/>
                </a:moveTo>
                <a:lnTo>
                  <a:pt x="37819" y="43941"/>
                </a:lnTo>
                <a:lnTo>
                  <a:pt x="73546" y="44413"/>
                </a:lnTo>
                <a:lnTo>
                  <a:pt x="74905" y="31727"/>
                </a:lnTo>
                <a:lnTo>
                  <a:pt x="38073" y="31241"/>
                </a:lnTo>
                <a:close/>
              </a:path>
              <a:path w="4402174" h="101599">
                <a:moveTo>
                  <a:pt x="74958" y="31241"/>
                </a:moveTo>
                <a:lnTo>
                  <a:pt x="38073" y="31241"/>
                </a:lnTo>
                <a:lnTo>
                  <a:pt x="74905" y="31727"/>
                </a:lnTo>
                <a:lnTo>
                  <a:pt x="74958" y="31241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20" y="2188439"/>
            <a:ext cx="6170676" cy="466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4391" y="2383535"/>
            <a:ext cx="5600700" cy="4099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4611" y="1011936"/>
            <a:ext cx="6137148" cy="3931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683" y="1207008"/>
            <a:ext cx="5567172" cy="33619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0732" y="306197"/>
            <a:ext cx="6287047" cy="6686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4974" y="3202088"/>
            <a:ext cx="75677" cy="2095081"/>
          </a:xfrm>
          <a:custGeom>
            <a:avLst/>
            <a:gdLst/>
            <a:ahLst/>
            <a:cxnLst/>
            <a:rect l="l" t="t" r="r" b="b"/>
            <a:pathLst>
              <a:path w="75677" h="2095081">
                <a:moveTo>
                  <a:pt x="43927" y="73657"/>
                </a:moveTo>
                <a:lnTo>
                  <a:pt x="31227" y="74895"/>
                </a:lnTo>
                <a:lnTo>
                  <a:pt x="31227" y="2095081"/>
                </a:lnTo>
                <a:lnTo>
                  <a:pt x="43927" y="2095081"/>
                </a:lnTo>
                <a:lnTo>
                  <a:pt x="43927" y="73657"/>
                </a:lnTo>
                <a:close/>
              </a:path>
              <a:path w="75677" h="2095081">
                <a:moveTo>
                  <a:pt x="41152" y="0"/>
                </a:moveTo>
                <a:lnTo>
                  <a:pt x="25808" y="2338"/>
                </a:lnTo>
                <a:lnTo>
                  <a:pt x="13411" y="8980"/>
                </a:lnTo>
                <a:lnTo>
                  <a:pt x="4596" y="19037"/>
                </a:lnTo>
                <a:lnTo>
                  <a:pt x="0" y="31618"/>
                </a:lnTo>
                <a:lnTo>
                  <a:pt x="1976" y="47837"/>
                </a:lnTo>
                <a:lnTo>
                  <a:pt x="8039" y="60756"/>
                </a:lnTo>
                <a:lnTo>
                  <a:pt x="17378" y="69975"/>
                </a:lnTo>
                <a:lnTo>
                  <a:pt x="29179" y="75095"/>
                </a:lnTo>
                <a:lnTo>
                  <a:pt x="31227" y="74895"/>
                </a:lnTo>
                <a:lnTo>
                  <a:pt x="31227" y="37935"/>
                </a:lnTo>
                <a:lnTo>
                  <a:pt x="75677" y="37935"/>
                </a:lnTo>
                <a:lnTo>
                  <a:pt x="73010" y="23875"/>
                </a:lnTo>
                <a:lnTo>
                  <a:pt x="65689" y="12187"/>
                </a:lnTo>
                <a:lnTo>
                  <a:pt x="54730" y="3889"/>
                </a:lnTo>
                <a:lnTo>
                  <a:pt x="41152" y="0"/>
                </a:lnTo>
                <a:close/>
              </a:path>
              <a:path w="75677" h="2095081">
                <a:moveTo>
                  <a:pt x="43927" y="37935"/>
                </a:moveTo>
                <a:lnTo>
                  <a:pt x="31227" y="37935"/>
                </a:lnTo>
                <a:lnTo>
                  <a:pt x="31227" y="74895"/>
                </a:lnTo>
                <a:lnTo>
                  <a:pt x="43927" y="73657"/>
                </a:lnTo>
                <a:lnTo>
                  <a:pt x="43927" y="37935"/>
                </a:lnTo>
                <a:close/>
              </a:path>
              <a:path w="75677" h="2095081">
                <a:moveTo>
                  <a:pt x="75677" y="37935"/>
                </a:moveTo>
                <a:lnTo>
                  <a:pt x="43927" y="37935"/>
                </a:lnTo>
                <a:lnTo>
                  <a:pt x="43927" y="73657"/>
                </a:lnTo>
                <a:lnTo>
                  <a:pt x="74336" y="47877"/>
                </a:lnTo>
                <a:lnTo>
                  <a:pt x="75677" y="37935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1932" y="5297423"/>
            <a:ext cx="2301240" cy="611123"/>
          </a:xfrm>
          <a:custGeom>
            <a:avLst/>
            <a:gdLst/>
            <a:ahLst/>
            <a:cxnLst/>
            <a:rect l="l" t="t" r="r" b="b"/>
            <a:pathLst>
              <a:path w="2301240" h="611124">
                <a:moveTo>
                  <a:pt x="0" y="611123"/>
                </a:moveTo>
                <a:lnTo>
                  <a:pt x="2301240" y="611123"/>
                </a:lnTo>
                <a:lnTo>
                  <a:pt x="2301240" y="0"/>
                </a:lnTo>
                <a:lnTo>
                  <a:pt x="0" y="0"/>
                </a:lnTo>
                <a:lnTo>
                  <a:pt x="0" y="611123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5535" y="1161288"/>
            <a:ext cx="2471928" cy="797051"/>
          </a:xfrm>
          <a:custGeom>
            <a:avLst/>
            <a:gdLst/>
            <a:ahLst/>
            <a:cxnLst/>
            <a:rect l="l" t="t" r="r" b="b"/>
            <a:pathLst>
              <a:path w="2471928" h="797051">
                <a:moveTo>
                  <a:pt x="0" y="797051"/>
                </a:moveTo>
                <a:lnTo>
                  <a:pt x="2471928" y="797051"/>
                </a:lnTo>
                <a:lnTo>
                  <a:pt x="2471928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55882" y="1474251"/>
            <a:ext cx="1000541" cy="91658"/>
          </a:xfrm>
          <a:custGeom>
            <a:avLst/>
            <a:gdLst/>
            <a:ahLst/>
            <a:cxnLst/>
            <a:rect l="l" t="t" r="r" b="b"/>
            <a:pathLst>
              <a:path w="1000541" h="91658">
                <a:moveTo>
                  <a:pt x="74664" y="33012"/>
                </a:moveTo>
                <a:lnTo>
                  <a:pt x="73059" y="45658"/>
                </a:lnTo>
                <a:lnTo>
                  <a:pt x="999906" y="91658"/>
                </a:lnTo>
                <a:lnTo>
                  <a:pt x="1000541" y="78958"/>
                </a:lnTo>
                <a:lnTo>
                  <a:pt x="74664" y="33012"/>
                </a:lnTo>
                <a:close/>
              </a:path>
              <a:path w="1000541" h="91658">
                <a:moveTo>
                  <a:pt x="31425" y="0"/>
                </a:moveTo>
                <a:lnTo>
                  <a:pt x="19397" y="4518"/>
                </a:lnTo>
                <a:lnTo>
                  <a:pt x="9612" y="13116"/>
                </a:lnTo>
                <a:lnTo>
                  <a:pt x="2877" y="25345"/>
                </a:lnTo>
                <a:lnTo>
                  <a:pt x="0" y="40758"/>
                </a:lnTo>
                <a:lnTo>
                  <a:pt x="3605" y="53984"/>
                </a:lnTo>
                <a:lnTo>
                  <a:pt x="11432" y="64854"/>
                </a:lnTo>
                <a:lnTo>
                  <a:pt x="22569" y="72401"/>
                </a:lnTo>
                <a:lnTo>
                  <a:pt x="36103" y="75656"/>
                </a:lnTo>
                <a:lnTo>
                  <a:pt x="47377" y="74460"/>
                </a:lnTo>
                <a:lnTo>
                  <a:pt x="58356" y="69139"/>
                </a:lnTo>
                <a:lnTo>
                  <a:pt x="67129" y="59732"/>
                </a:lnTo>
                <a:lnTo>
                  <a:pt x="72972" y="46350"/>
                </a:lnTo>
                <a:lnTo>
                  <a:pt x="73059" y="45658"/>
                </a:lnTo>
                <a:lnTo>
                  <a:pt x="37754" y="43906"/>
                </a:lnTo>
                <a:lnTo>
                  <a:pt x="38262" y="31206"/>
                </a:lnTo>
                <a:lnTo>
                  <a:pt x="74893" y="31206"/>
                </a:lnTo>
                <a:lnTo>
                  <a:pt x="75159" y="29106"/>
                </a:lnTo>
                <a:lnTo>
                  <a:pt x="70113" y="17771"/>
                </a:lnTo>
                <a:lnTo>
                  <a:pt x="60996" y="8644"/>
                </a:lnTo>
                <a:lnTo>
                  <a:pt x="48026" y="2472"/>
                </a:lnTo>
                <a:lnTo>
                  <a:pt x="31425" y="0"/>
                </a:lnTo>
                <a:close/>
              </a:path>
              <a:path w="1000541" h="91658">
                <a:moveTo>
                  <a:pt x="38262" y="31206"/>
                </a:moveTo>
                <a:lnTo>
                  <a:pt x="37754" y="43906"/>
                </a:lnTo>
                <a:lnTo>
                  <a:pt x="73059" y="45658"/>
                </a:lnTo>
                <a:lnTo>
                  <a:pt x="74664" y="33012"/>
                </a:lnTo>
                <a:lnTo>
                  <a:pt x="38262" y="31206"/>
                </a:lnTo>
                <a:close/>
              </a:path>
              <a:path w="1000541" h="91658">
                <a:moveTo>
                  <a:pt x="74893" y="31206"/>
                </a:moveTo>
                <a:lnTo>
                  <a:pt x="38262" y="31206"/>
                </a:lnTo>
                <a:lnTo>
                  <a:pt x="74664" y="33012"/>
                </a:lnTo>
                <a:lnTo>
                  <a:pt x="74893" y="31206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683" y="3773423"/>
            <a:ext cx="455676" cy="510539"/>
          </a:xfrm>
          <a:custGeom>
            <a:avLst/>
            <a:gdLst/>
            <a:ahLst/>
            <a:cxnLst/>
            <a:rect l="l" t="t" r="r" b="b"/>
            <a:pathLst>
              <a:path w="455676" h="510539">
                <a:moveTo>
                  <a:pt x="0" y="510539"/>
                </a:moveTo>
                <a:lnTo>
                  <a:pt x="455676" y="510539"/>
                </a:lnTo>
                <a:lnTo>
                  <a:pt x="455676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683" y="3773423"/>
            <a:ext cx="455676" cy="510539"/>
          </a:xfrm>
          <a:custGeom>
            <a:avLst/>
            <a:gdLst/>
            <a:ahLst/>
            <a:cxnLst/>
            <a:rect l="l" t="t" r="r" b="b"/>
            <a:pathLst>
              <a:path w="455676" h="510539">
                <a:moveTo>
                  <a:pt x="0" y="510539"/>
                </a:moveTo>
                <a:lnTo>
                  <a:pt x="455676" y="510539"/>
                </a:lnTo>
                <a:lnTo>
                  <a:pt x="455676" y="0"/>
                </a:lnTo>
                <a:lnTo>
                  <a:pt x="0" y="0"/>
                </a:lnTo>
                <a:lnTo>
                  <a:pt x="0" y="510539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369295" y="5995415"/>
            <a:ext cx="1819655" cy="795528"/>
          </a:xfrm>
          <a:custGeom>
            <a:avLst/>
            <a:gdLst/>
            <a:ahLst/>
            <a:cxnLst/>
            <a:rect l="l" t="t" r="r" b="b"/>
            <a:pathLst>
              <a:path w="1819655" h="795527">
                <a:moveTo>
                  <a:pt x="0" y="795528"/>
                </a:moveTo>
                <a:lnTo>
                  <a:pt x="1819655" y="795528"/>
                </a:lnTo>
                <a:lnTo>
                  <a:pt x="1819655" y="0"/>
                </a:lnTo>
                <a:lnTo>
                  <a:pt x="0" y="0"/>
                </a:lnTo>
                <a:lnTo>
                  <a:pt x="0" y="795528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86254" y="5325491"/>
            <a:ext cx="10312400" cy="144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179434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ls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appear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y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cl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k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ls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at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the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op 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 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365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Vid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3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tal.</a:t>
            </a:r>
            <a:endParaRPr sz="1200">
              <a:latin typeface="Segoe UI"/>
              <a:cs typeface="Segoe UI"/>
            </a:endParaRPr>
          </a:p>
          <a:p>
            <a:pPr>
              <a:lnSpc>
                <a:spcPts val="1100"/>
              </a:lnSpc>
              <a:spcBef>
                <a:spcPts val="79"/>
              </a:spcBef>
            </a:pPr>
            <a:endParaRPr sz="1100"/>
          </a:p>
          <a:p>
            <a:pPr marL="8641080" marR="12700">
              <a:lnSpc>
                <a:spcPct val="100099"/>
              </a:lnSpc>
            </a:pP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age, al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 vide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os appear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ow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Spotlight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ion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ith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eve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ral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ailable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vi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01382" y="1189609"/>
            <a:ext cx="2347595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25" dirty="0" smtClean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ly c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el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all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so</a:t>
            </a:r>
            <a:r>
              <a:rPr sz="1200" spc="3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ts 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sc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narios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H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lpde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50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, Cla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ntatio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,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Sc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hool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ve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nt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s.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36356" y="5677253"/>
            <a:ext cx="2034463" cy="721883"/>
          </a:xfrm>
          <a:custGeom>
            <a:avLst/>
            <a:gdLst/>
            <a:ahLst/>
            <a:cxnLst/>
            <a:rect l="l" t="t" r="r" b="b"/>
            <a:pathLst>
              <a:path w="2034463" h="721883">
                <a:moveTo>
                  <a:pt x="75174" y="43667"/>
                </a:moveTo>
                <a:lnTo>
                  <a:pt x="74561" y="48524"/>
                </a:lnTo>
                <a:lnTo>
                  <a:pt x="70880" y="55616"/>
                </a:lnTo>
                <a:lnTo>
                  <a:pt x="2030399" y="721883"/>
                </a:lnTo>
                <a:lnTo>
                  <a:pt x="2034463" y="709856"/>
                </a:lnTo>
                <a:lnTo>
                  <a:pt x="75174" y="43667"/>
                </a:lnTo>
                <a:close/>
              </a:path>
              <a:path w="2034463" h="721883">
                <a:moveTo>
                  <a:pt x="34361" y="0"/>
                </a:moveTo>
                <a:lnTo>
                  <a:pt x="23742" y="3264"/>
                </a:lnTo>
                <a:lnTo>
                  <a:pt x="14109" y="10229"/>
                </a:lnTo>
                <a:lnTo>
                  <a:pt x="6011" y="20964"/>
                </a:lnTo>
                <a:lnTo>
                  <a:pt x="0" y="35540"/>
                </a:lnTo>
                <a:lnTo>
                  <a:pt x="1294" y="47767"/>
                </a:lnTo>
                <a:lnTo>
                  <a:pt x="6308" y="58820"/>
                </a:lnTo>
                <a:lnTo>
                  <a:pt x="14593" y="67802"/>
                </a:lnTo>
                <a:lnTo>
                  <a:pt x="25704" y="73814"/>
                </a:lnTo>
                <a:lnTo>
                  <a:pt x="36922" y="75831"/>
                </a:lnTo>
                <a:lnTo>
                  <a:pt x="48858" y="74191"/>
                </a:lnTo>
                <a:lnTo>
                  <a:pt x="59659" y="68867"/>
                </a:lnTo>
                <a:lnTo>
                  <a:pt x="68501" y="60198"/>
                </a:lnTo>
                <a:lnTo>
                  <a:pt x="70880" y="55616"/>
                </a:lnTo>
                <a:lnTo>
                  <a:pt x="35991" y="43753"/>
                </a:lnTo>
                <a:lnTo>
                  <a:pt x="40055" y="31726"/>
                </a:lnTo>
                <a:lnTo>
                  <a:pt x="75010" y="31726"/>
                </a:lnTo>
                <a:lnTo>
                  <a:pt x="73721" y="25416"/>
                </a:lnTo>
                <a:lnTo>
                  <a:pt x="67744" y="15104"/>
                </a:lnTo>
                <a:lnTo>
                  <a:pt x="58260" y="6527"/>
                </a:lnTo>
                <a:lnTo>
                  <a:pt x="45416" y="364"/>
                </a:lnTo>
                <a:lnTo>
                  <a:pt x="34361" y="0"/>
                </a:lnTo>
                <a:close/>
              </a:path>
              <a:path w="2034463" h="721883">
                <a:moveTo>
                  <a:pt x="40055" y="31726"/>
                </a:moveTo>
                <a:lnTo>
                  <a:pt x="35991" y="43753"/>
                </a:lnTo>
                <a:lnTo>
                  <a:pt x="70880" y="55616"/>
                </a:lnTo>
                <a:lnTo>
                  <a:pt x="74561" y="48524"/>
                </a:lnTo>
                <a:lnTo>
                  <a:pt x="75174" y="43667"/>
                </a:lnTo>
                <a:lnTo>
                  <a:pt x="40055" y="31726"/>
                </a:lnTo>
                <a:close/>
              </a:path>
              <a:path w="2034463" h="721883">
                <a:moveTo>
                  <a:pt x="75010" y="31726"/>
                </a:moveTo>
                <a:lnTo>
                  <a:pt x="40055" y="31726"/>
                </a:lnTo>
                <a:lnTo>
                  <a:pt x="75174" y="43667"/>
                </a:lnTo>
                <a:lnTo>
                  <a:pt x="76043" y="36782"/>
                </a:lnTo>
                <a:lnTo>
                  <a:pt x="75010" y="31726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732" y="306197"/>
            <a:ext cx="1101255" cy="5159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32026" y="597877"/>
            <a:ext cx="183172" cy="301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88566" y="306197"/>
            <a:ext cx="8444865" cy="6686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4611" y="1205458"/>
            <a:ext cx="6621780" cy="48173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683" y="1400555"/>
            <a:ext cx="6051803" cy="4247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70220" y="1735772"/>
            <a:ext cx="6522720" cy="49744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5291" y="1930907"/>
            <a:ext cx="5952744" cy="4404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165427" y="1594611"/>
            <a:ext cx="1138336" cy="2614913"/>
          </a:xfrm>
          <a:custGeom>
            <a:avLst/>
            <a:gdLst/>
            <a:ahLst/>
            <a:cxnLst/>
            <a:rect l="l" t="t" r="r" b="b"/>
            <a:pathLst>
              <a:path w="1138336" h="2614913">
                <a:moveTo>
                  <a:pt x="31944" y="2542085"/>
                </a:moveTo>
                <a:lnTo>
                  <a:pt x="0" y="2576027"/>
                </a:lnTo>
                <a:lnTo>
                  <a:pt x="1030" y="2588037"/>
                </a:lnTo>
                <a:lnTo>
                  <a:pt x="5696" y="2599030"/>
                </a:lnTo>
                <a:lnTo>
                  <a:pt x="13645" y="2608132"/>
                </a:lnTo>
                <a:lnTo>
                  <a:pt x="28046" y="2613420"/>
                </a:lnTo>
                <a:lnTo>
                  <a:pt x="41035" y="2614913"/>
                </a:lnTo>
                <a:lnTo>
                  <a:pt x="52371" y="2613024"/>
                </a:lnTo>
                <a:lnTo>
                  <a:pt x="61813" y="2608161"/>
                </a:lnTo>
                <a:lnTo>
                  <a:pt x="69120" y="2600737"/>
                </a:lnTo>
                <a:lnTo>
                  <a:pt x="73730" y="2586797"/>
                </a:lnTo>
                <a:lnTo>
                  <a:pt x="74076" y="2581275"/>
                </a:lnTo>
                <a:lnTo>
                  <a:pt x="43850" y="2581275"/>
                </a:lnTo>
                <a:lnTo>
                  <a:pt x="32166" y="2576322"/>
                </a:lnTo>
                <a:lnTo>
                  <a:pt x="46366" y="2542897"/>
                </a:lnTo>
                <a:lnTo>
                  <a:pt x="44497" y="2542331"/>
                </a:lnTo>
                <a:lnTo>
                  <a:pt x="31944" y="2542085"/>
                </a:lnTo>
                <a:close/>
              </a:path>
              <a:path w="1138336" h="2614913">
                <a:moveTo>
                  <a:pt x="46366" y="2542897"/>
                </a:moveTo>
                <a:lnTo>
                  <a:pt x="32166" y="2576322"/>
                </a:lnTo>
                <a:lnTo>
                  <a:pt x="43850" y="2581275"/>
                </a:lnTo>
                <a:lnTo>
                  <a:pt x="58477" y="2546846"/>
                </a:lnTo>
                <a:lnTo>
                  <a:pt x="57966" y="2546412"/>
                </a:lnTo>
                <a:lnTo>
                  <a:pt x="46366" y="2542897"/>
                </a:lnTo>
                <a:close/>
              </a:path>
              <a:path w="1138336" h="2614913">
                <a:moveTo>
                  <a:pt x="58477" y="2546846"/>
                </a:moveTo>
                <a:lnTo>
                  <a:pt x="43850" y="2581275"/>
                </a:lnTo>
                <a:lnTo>
                  <a:pt x="74076" y="2581275"/>
                </a:lnTo>
                <a:lnTo>
                  <a:pt x="74531" y="2574030"/>
                </a:lnTo>
                <a:lnTo>
                  <a:pt x="71913" y="2562801"/>
                </a:lnTo>
                <a:lnTo>
                  <a:pt x="66262" y="2553474"/>
                </a:lnTo>
                <a:lnTo>
                  <a:pt x="58477" y="2546846"/>
                </a:lnTo>
                <a:close/>
              </a:path>
              <a:path w="1138336" h="2614913">
                <a:moveTo>
                  <a:pt x="1126652" y="0"/>
                </a:moveTo>
                <a:lnTo>
                  <a:pt x="46366" y="2542897"/>
                </a:lnTo>
                <a:lnTo>
                  <a:pt x="57966" y="2546412"/>
                </a:lnTo>
                <a:lnTo>
                  <a:pt x="58477" y="2546846"/>
                </a:lnTo>
                <a:lnTo>
                  <a:pt x="1138336" y="5079"/>
                </a:lnTo>
                <a:lnTo>
                  <a:pt x="1126652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890" y="2620231"/>
            <a:ext cx="781581" cy="2741581"/>
          </a:xfrm>
          <a:custGeom>
            <a:avLst/>
            <a:gdLst/>
            <a:ahLst/>
            <a:cxnLst/>
            <a:rect l="l" t="t" r="r" b="b"/>
            <a:pathLst>
              <a:path w="781581" h="2741581">
                <a:moveTo>
                  <a:pt x="727651" y="70148"/>
                </a:moveTo>
                <a:lnTo>
                  <a:pt x="0" y="2738279"/>
                </a:lnTo>
                <a:lnTo>
                  <a:pt x="12242" y="2741581"/>
                </a:lnTo>
                <a:lnTo>
                  <a:pt x="740014" y="73284"/>
                </a:lnTo>
                <a:lnTo>
                  <a:pt x="732131" y="72384"/>
                </a:lnTo>
                <a:lnTo>
                  <a:pt x="727651" y="70148"/>
                </a:lnTo>
                <a:close/>
              </a:path>
              <a:path w="781581" h="2741581">
                <a:moveTo>
                  <a:pt x="781470" y="34449"/>
                </a:moveTo>
                <a:lnTo>
                  <a:pt x="737387" y="34449"/>
                </a:lnTo>
                <a:lnTo>
                  <a:pt x="749706" y="37751"/>
                </a:lnTo>
                <a:lnTo>
                  <a:pt x="740014" y="73284"/>
                </a:lnTo>
                <a:lnTo>
                  <a:pt x="776076" y="55947"/>
                </a:lnTo>
                <a:lnTo>
                  <a:pt x="780313" y="46133"/>
                </a:lnTo>
                <a:lnTo>
                  <a:pt x="781470" y="34449"/>
                </a:lnTo>
                <a:close/>
              </a:path>
              <a:path w="781581" h="2741581">
                <a:moveTo>
                  <a:pt x="737387" y="34449"/>
                </a:moveTo>
                <a:lnTo>
                  <a:pt x="727651" y="70148"/>
                </a:lnTo>
                <a:lnTo>
                  <a:pt x="732131" y="72384"/>
                </a:lnTo>
                <a:lnTo>
                  <a:pt x="740014" y="73284"/>
                </a:lnTo>
                <a:lnTo>
                  <a:pt x="749706" y="37751"/>
                </a:lnTo>
                <a:lnTo>
                  <a:pt x="737387" y="34449"/>
                </a:lnTo>
                <a:close/>
              </a:path>
              <a:path w="781581" h="2741581">
                <a:moveTo>
                  <a:pt x="747309" y="0"/>
                </a:moveTo>
                <a:lnTo>
                  <a:pt x="708530" y="21084"/>
                </a:lnTo>
                <a:lnTo>
                  <a:pt x="706416" y="35322"/>
                </a:lnTo>
                <a:lnTo>
                  <a:pt x="708200" y="48069"/>
                </a:lnTo>
                <a:lnTo>
                  <a:pt x="713400" y="58826"/>
                </a:lnTo>
                <a:lnTo>
                  <a:pt x="721538" y="67097"/>
                </a:lnTo>
                <a:lnTo>
                  <a:pt x="727651" y="70148"/>
                </a:lnTo>
                <a:lnTo>
                  <a:pt x="737387" y="34449"/>
                </a:lnTo>
                <a:lnTo>
                  <a:pt x="781470" y="34449"/>
                </a:lnTo>
                <a:lnTo>
                  <a:pt x="781581" y="33327"/>
                </a:lnTo>
                <a:lnTo>
                  <a:pt x="778664" y="21261"/>
                </a:lnTo>
                <a:lnTo>
                  <a:pt x="772099" y="10849"/>
                </a:lnTo>
                <a:lnTo>
                  <a:pt x="762426" y="3001"/>
                </a:lnTo>
                <a:lnTo>
                  <a:pt x="747309" y="0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431" y="4946903"/>
            <a:ext cx="1819656" cy="981456"/>
          </a:xfrm>
          <a:custGeom>
            <a:avLst/>
            <a:gdLst/>
            <a:ahLst/>
            <a:cxnLst/>
            <a:rect l="l" t="t" r="r" b="b"/>
            <a:pathLst>
              <a:path w="1819656" h="981456">
                <a:moveTo>
                  <a:pt x="0" y="981456"/>
                </a:moveTo>
                <a:lnTo>
                  <a:pt x="1819656" y="981456"/>
                </a:lnTo>
                <a:lnTo>
                  <a:pt x="1819656" y="0"/>
                </a:lnTo>
                <a:lnTo>
                  <a:pt x="0" y="0"/>
                </a:lnTo>
                <a:lnTo>
                  <a:pt x="0" y="981456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3034" y="4977129"/>
            <a:ext cx="1610360" cy="925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dirty="0" smtClean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oose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hi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vid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os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 include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Spo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tlight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ion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home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age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ach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chan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age.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08692" y="1107947"/>
            <a:ext cx="1819655" cy="979931"/>
          </a:xfrm>
          <a:custGeom>
            <a:avLst/>
            <a:gdLst/>
            <a:ahLst/>
            <a:cxnLst/>
            <a:rect l="l" t="t" r="r" b="b"/>
            <a:pathLst>
              <a:path w="1819655" h="979931">
                <a:moveTo>
                  <a:pt x="0" y="979931"/>
                </a:moveTo>
                <a:lnTo>
                  <a:pt x="1819655" y="979931"/>
                </a:lnTo>
                <a:lnTo>
                  <a:pt x="1819655" y="0"/>
                </a:lnTo>
                <a:lnTo>
                  <a:pt x="0" y="0"/>
                </a:lnTo>
                <a:lnTo>
                  <a:pt x="0" y="979931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154539" y="1136269"/>
            <a:ext cx="1575435" cy="925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Manage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permi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ss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io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s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uniqu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ly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for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home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 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ach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our</a:t>
            </a:r>
            <a:r>
              <a:rPr sz="1200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q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ui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 g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ve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rn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ce</a:t>
            </a:r>
            <a:r>
              <a:rPr sz="1200" spc="-3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plan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37784" y="4495117"/>
            <a:ext cx="536959" cy="1553727"/>
          </a:xfrm>
          <a:custGeom>
            <a:avLst/>
            <a:gdLst/>
            <a:ahLst/>
            <a:cxnLst/>
            <a:rect l="l" t="t" r="r" b="b"/>
            <a:pathLst>
              <a:path w="536959" h="1553727">
                <a:moveTo>
                  <a:pt x="55672" y="69127"/>
                </a:moveTo>
                <a:lnTo>
                  <a:pt x="53181" y="70700"/>
                </a:lnTo>
                <a:lnTo>
                  <a:pt x="43349" y="72527"/>
                </a:lnTo>
                <a:lnTo>
                  <a:pt x="524894" y="1553727"/>
                </a:lnTo>
                <a:lnTo>
                  <a:pt x="536959" y="1549803"/>
                </a:lnTo>
                <a:lnTo>
                  <a:pt x="55672" y="69127"/>
                </a:lnTo>
                <a:close/>
              </a:path>
              <a:path w="536959" h="1553727">
                <a:moveTo>
                  <a:pt x="45187" y="0"/>
                </a:moveTo>
                <a:lnTo>
                  <a:pt x="8068" y="12290"/>
                </a:lnTo>
                <a:lnTo>
                  <a:pt x="0" y="34973"/>
                </a:lnTo>
                <a:lnTo>
                  <a:pt x="1908" y="47545"/>
                </a:lnTo>
                <a:lnTo>
                  <a:pt x="39678" y="73209"/>
                </a:lnTo>
                <a:lnTo>
                  <a:pt x="43349" y="72527"/>
                </a:lnTo>
                <a:lnTo>
                  <a:pt x="32007" y="37639"/>
                </a:lnTo>
                <a:lnTo>
                  <a:pt x="44199" y="33829"/>
                </a:lnTo>
                <a:lnTo>
                  <a:pt x="74754" y="33829"/>
                </a:lnTo>
                <a:lnTo>
                  <a:pt x="74856" y="32131"/>
                </a:lnTo>
                <a:lnTo>
                  <a:pt x="71762" y="17936"/>
                </a:lnTo>
                <a:lnTo>
                  <a:pt x="65308" y="9379"/>
                </a:lnTo>
                <a:lnTo>
                  <a:pt x="56367" y="3249"/>
                </a:lnTo>
                <a:lnTo>
                  <a:pt x="45187" y="0"/>
                </a:lnTo>
                <a:close/>
              </a:path>
              <a:path w="536959" h="1553727">
                <a:moveTo>
                  <a:pt x="44199" y="33829"/>
                </a:moveTo>
                <a:lnTo>
                  <a:pt x="32007" y="37639"/>
                </a:lnTo>
                <a:lnTo>
                  <a:pt x="43349" y="72527"/>
                </a:lnTo>
                <a:lnTo>
                  <a:pt x="53181" y="70700"/>
                </a:lnTo>
                <a:lnTo>
                  <a:pt x="55672" y="69127"/>
                </a:lnTo>
                <a:lnTo>
                  <a:pt x="44199" y="33829"/>
                </a:lnTo>
                <a:close/>
              </a:path>
              <a:path w="536959" h="1553727">
                <a:moveTo>
                  <a:pt x="74754" y="33829"/>
                </a:moveTo>
                <a:lnTo>
                  <a:pt x="44199" y="33829"/>
                </a:lnTo>
                <a:lnTo>
                  <a:pt x="55672" y="69127"/>
                </a:lnTo>
                <a:lnTo>
                  <a:pt x="62795" y="64629"/>
                </a:lnTo>
                <a:lnTo>
                  <a:pt x="69916" y="55897"/>
                </a:lnTo>
                <a:lnTo>
                  <a:pt x="74089" y="44924"/>
                </a:lnTo>
                <a:lnTo>
                  <a:pt x="74754" y="33829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5096" y="5647944"/>
            <a:ext cx="1819655" cy="797052"/>
          </a:xfrm>
          <a:custGeom>
            <a:avLst/>
            <a:gdLst/>
            <a:ahLst/>
            <a:cxnLst/>
            <a:rect l="l" t="t" r="r" b="b"/>
            <a:pathLst>
              <a:path w="1819655" h="797051">
                <a:moveTo>
                  <a:pt x="0" y="797051"/>
                </a:moveTo>
                <a:lnTo>
                  <a:pt x="1819655" y="797051"/>
                </a:lnTo>
                <a:lnTo>
                  <a:pt x="1819655" y="0"/>
                </a:lnTo>
                <a:lnTo>
                  <a:pt x="0" y="0"/>
                </a:lnTo>
                <a:lnTo>
                  <a:pt x="0" y="797051"/>
                </a:lnTo>
                <a:close/>
              </a:path>
            </a:pathLst>
          </a:custGeom>
          <a:solidFill>
            <a:srgbClr val="50505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80053" y="5677509"/>
            <a:ext cx="1461135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200" spc="-125" dirty="0" smtClean="0">
                <a:solidFill>
                  <a:srgbClr val="FFFFFF"/>
                </a:solidFill>
                <a:latin typeface="Segoe UI"/>
                <a:cs typeface="Segoe UI"/>
              </a:rPr>
              <a:t>Y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can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ose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up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th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re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chann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0" dirty="0" smtClean="0">
                <a:solidFill>
                  <a:srgbClr val="FFFFFF"/>
                </a:solidFill>
                <a:latin typeface="Segoe UI"/>
                <a:cs typeface="Segoe UI"/>
              </a:rPr>
              <a:t>ls</a:t>
            </a:r>
            <a:r>
              <a:rPr sz="1200" spc="-4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be highlig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h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12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5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e home</a:t>
            </a:r>
            <a:r>
              <a:rPr sz="12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200" spc="-20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200" spc="-10" dirty="0" smtClean="0">
                <a:solidFill>
                  <a:srgbClr val="FFFFFF"/>
                </a:solidFill>
                <a:latin typeface="Segoe UI"/>
                <a:cs typeface="Segoe UI"/>
              </a:rPr>
              <a:t>age.</a:t>
            </a:r>
            <a:endParaRPr sz="12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1407" y="1536191"/>
            <a:ext cx="7712964" cy="47259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0883" y="1871472"/>
            <a:ext cx="6938772" cy="3947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9683" y="192023"/>
            <a:ext cx="821436" cy="8214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27860" y="2394204"/>
            <a:ext cx="65531" cy="874776"/>
          </a:xfrm>
          <a:custGeom>
            <a:avLst/>
            <a:gdLst/>
            <a:ahLst/>
            <a:cxnLst/>
            <a:rect l="l" t="t" r="r" b="b"/>
            <a:pathLst>
              <a:path w="65531" h="874776">
                <a:moveTo>
                  <a:pt x="0" y="874776"/>
                </a:moveTo>
                <a:lnTo>
                  <a:pt x="65531" y="874776"/>
                </a:lnTo>
                <a:lnTo>
                  <a:pt x="65531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solidFill>
            <a:srgbClr val="5B5C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7860" y="4847844"/>
            <a:ext cx="65531" cy="656844"/>
          </a:xfrm>
          <a:custGeom>
            <a:avLst/>
            <a:gdLst/>
            <a:ahLst/>
            <a:cxnLst/>
            <a:rect l="l" t="t" r="r" b="b"/>
            <a:pathLst>
              <a:path w="65531" h="656844">
                <a:moveTo>
                  <a:pt x="0" y="656843"/>
                </a:moveTo>
                <a:lnTo>
                  <a:pt x="65531" y="656843"/>
                </a:lnTo>
                <a:lnTo>
                  <a:pt x="65531" y="0"/>
                </a:lnTo>
                <a:lnTo>
                  <a:pt x="0" y="0"/>
                </a:lnTo>
                <a:lnTo>
                  <a:pt x="0" y="656843"/>
                </a:lnTo>
                <a:close/>
              </a:path>
            </a:pathLst>
          </a:custGeom>
          <a:solidFill>
            <a:srgbClr val="5B5C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34956" y="3267455"/>
            <a:ext cx="65531" cy="874776"/>
          </a:xfrm>
          <a:custGeom>
            <a:avLst/>
            <a:gdLst/>
            <a:ahLst/>
            <a:cxnLst/>
            <a:rect l="l" t="t" r="r" b="b"/>
            <a:pathLst>
              <a:path w="65531" h="874776">
                <a:moveTo>
                  <a:pt x="0" y="874776"/>
                </a:moveTo>
                <a:lnTo>
                  <a:pt x="65531" y="874776"/>
                </a:lnTo>
                <a:lnTo>
                  <a:pt x="65531" y="0"/>
                </a:lnTo>
                <a:lnTo>
                  <a:pt x="0" y="0"/>
                </a:lnTo>
                <a:lnTo>
                  <a:pt x="0" y="874776"/>
                </a:lnTo>
                <a:close/>
              </a:path>
            </a:pathLst>
          </a:custGeom>
          <a:solidFill>
            <a:srgbClr val="5B5C5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6892" y="2555763"/>
            <a:ext cx="10687685" cy="1409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9249410" indent="249554" algn="r">
              <a:lnSpc>
                <a:spcPct val="102600"/>
              </a:lnSpc>
            </a:pPr>
            <a:r>
              <a:rPr sz="1150" spc="15" dirty="0" smtClean="0">
                <a:solidFill>
                  <a:srgbClr val="7E7E7E"/>
                </a:solidFill>
                <a:latin typeface="Segoe UI"/>
                <a:cs typeface="Segoe UI"/>
              </a:rPr>
              <a:t>Q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uickly</a:t>
            </a:r>
            <a:r>
              <a:rPr sz="1150" spc="1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get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to</a:t>
            </a:r>
            <a:r>
              <a:rPr sz="1150" spc="-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t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h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info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r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mation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yo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u</a:t>
            </a:r>
            <a:r>
              <a:rPr sz="1150" spc="2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n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e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d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with</a:t>
            </a:r>
            <a:r>
              <a:rPr sz="1150" spc="-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i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n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t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u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itive</a:t>
            </a:r>
            <a:r>
              <a:rPr sz="1150" spc="1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views</a:t>
            </a:r>
            <a:endParaRPr sz="1150">
              <a:latin typeface="Segoe UI"/>
              <a:cs typeface="Segoe UI"/>
            </a:endParaRPr>
          </a:p>
          <a:p>
            <a:pPr>
              <a:lnSpc>
                <a:spcPts val="500"/>
              </a:lnSpc>
              <a:spcBef>
                <a:spcPts val="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9705975" marR="12700">
              <a:lnSpc>
                <a:spcPct val="102699"/>
              </a:lnSpc>
            </a:pP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Disc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ver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n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ew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in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fo</a:t>
            </a:r>
            <a:r>
              <a:rPr sz="1150" spc="-5" dirty="0" smtClean="0">
                <a:solidFill>
                  <a:srgbClr val="7E7E7E"/>
                </a:solidFill>
                <a:latin typeface="Segoe UI"/>
                <a:cs typeface="Segoe UI"/>
              </a:rPr>
              <a:t>r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mati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n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tailore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d to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yo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u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5596" y="4911867"/>
            <a:ext cx="1152525" cy="551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99390" algn="r">
              <a:lnSpc>
                <a:spcPct val="102600"/>
              </a:lnSpc>
            </a:pP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Easy</a:t>
            </a:r>
            <a:r>
              <a:rPr sz="1150" spc="1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ac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c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ess to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 t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h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e</a:t>
            </a:r>
            <a:r>
              <a:rPr sz="1150" spc="1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pe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ple</a:t>
            </a:r>
            <a:r>
              <a:rPr sz="1150" spc="-5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yo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u wo</a:t>
            </a:r>
            <a:r>
              <a:rPr sz="1150" spc="0" dirty="0" smtClean="0">
                <a:solidFill>
                  <a:srgbClr val="7E7E7E"/>
                </a:solidFill>
                <a:latin typeface="Segoe UI"/>
                <a:cs typeface="Segoe UI"/>
              </a:rPr>
              <a:t>r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k</a:t>
            </a:r>
            <a:r>
              <a:rPr sz="1150" spc="20" dirty="0" smtClean="0">
                <a:solidFill>
                  <a:srgbClr val="7E7E7E"/>
                </a:solidFill>
                <a:latin typeface="Segoe UI"/>
                <a:cs typeface="Segoe UI"/>
              </a:rPr>
              <a:t> </a:t>
            </a:r>
            <a:r>
              <a:rPr sz="1150" spc="5" dirty="0" smtClean="0">
                <a:solidFill>
                  <a:srgbClr val="7E7E7E"/>
                </a:solidFill>
                <a:latin typeface="Segoe UI"/>
                <a:cs typeface="Segoe UI"/>
              </a:rPr>
              <a:t>closely </a:t>
            </a:r>
            <a:r>
              <a:rPr sz="1150" spc="10" dirty="0" smtClean="0">
                <a:solidFill>
                  <a:srgbClr val="7E7E7E"/>
                </a:solidFill>
                <a:latin typeface="Segoe UI"/>
                <a:cs typeface="Segoe UI"/>
              </a:rPr>
              <a:t>with</a:t>
            </a:r>
            <a:endParaRPr sz="1150">
              <a:latin typeface="Segoe UI"/>
              <a:cs typeface="Segoe U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41448" y="1871472"/>
            <a:ext cx="6998208" cy="394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02207" y="306197"/>
            <a:ext cx="1464564" cy="515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1" y="1"/>
            <a:ext cx="12188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"/>
            <a:ext cx="12179300" cy="68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5794" y="306197"/>
            <a:ext cx="7636594" cy="6686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9683" y="2366772"/>
            <a:ext cx="3808476" cy="2378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3417" y="2072137"/>
            <a:ext cx="4737477" cy="3192702"/>
          </a:xfrm>
          <a:custGeom>
            <a:avLst/>
            <a:gdLst/>
            <a:ahLst/>
            <a:cxnLst/>
            <a:rect l="l" t="t" r="r" b="b"/>
            <a:pathLst>
              <a:path w="4737477" h="3192702">
                <a:moveTo>
                  <a:pt x="430931" y="1051427"/>
                </a:moveTo>
                <a:lnTo>
                  <a:pt x="425175" y="995940"/>
                </a:lnTo>
                <a:lnTo>
                  <a:pt x="424336" y="941092"/>
                </a:lnTo>
                <a:lnTo>
                  <a:pt x="428248" y="887079"/>
                </a:lnTo>
                <a:lnTo>
                  <a:pt x="436751" y="834098"/>
                </a:lnTo>
                <a:lnTo>
                  <a:pt x="449679" y="782345"/>
                </a:lnTo>
                <a:lnTo>
                  <a:pt x="466871" y="732018"/>
                </a:lnTo>
                <a:lnTo>
                  <a:pt x="488164" y="683311"/>
                </a:lnTo>
                <a:lnTo>
                  <a:pt x="513393" y="636423"/>
                </a:lnTo>
                <a:lnTo>
                  <a:pt x="542397" y="591550"/>
                </a:lnTo>
                <a:lnTo>
                  <a:pt x="575012" y="548888"/>
                </a:lnTo>
                <a:lnTo>
                  <a:pt x="611075" y="508634"/>
                </a:lnTo>
                <a:lnTo>
                  <a:pt x="650423" y="470984"/>
                </a:lnTo>
                <a:lnTo>
                  <a:pt x="692893" y="436135"/>
                </a:lnTo>
                <a:lnTo>
                  <a:pt x="738322" y="404285"/>
                </a:lnTo>
                <a:lnTo>
                  <a:pt x="786547" y="375628"/>
                </a:lnTo>
                <a:lnTo>
                  <a:pt x="837404" y="350362"/>
                </a:lnTo>
                <a:lnTo>
                  <a:pt x="890731" y="328684"/>
                </a:lnTo>
                <a:lnTo>
                  <a:pt x="946364" y="310790"/>
                </a:lnTo>
                <a:lnTo>
                  <a:pt x="1004141" y="296877"/>
                </a:lnTo>
                <a:lnTo>
                  <a:pt x="1063899" y="287141"/>
                </a:lnTo>
                <a:lnTo>
                  <a:pt x="1113143" y="282533"/>
                </a:lnTo>
                <a:lnTo>
                  <a:pt x="1162395" y="280960"/>
                </a:lnTo>
                <a:lnTo>
                  <a:pt x="1186974" y="281303"/>
                </a:lnTo>
                <a:lnTo>
                  <a:pt x="1235937" y="284227"/>
                </a:lnTo>
                <a:lnTo>
                  <a:pt x="1284508" y="290113"/>
                </a:lnTo>
                <a:lnTo>
                  <a:pt x="1332526" y="298932"/>
                </a:lnTo>
                <a:lnTo>
                  <a:pt x="1379832" y="310655"/>
                </a:lnTo>
                <a:lnTo>
                  <a:pt x="1426266" y="325253"/>
                </a:lnTo>
                <a:lnTo>
                  <a:pt x="1471666" y="342697"/>
                </a:lnTo>
                <a:lnTo>
                  <a:pt x="1515875" y="362958"/>
                </a:lnTo>
                <a:lnTo>
                  <a:pt x="1537482" y="374136"/>
                </a:lnTo>
                <a:lnTo>
                  <a:pt x="1561654" y="336082"/>
                </a:lnTo>
                <a:lnTo>
                  <a:pt x="1588657" y="300523"/>
                </a:lnTo>
                <a:lnTo>
                  <a:pt x="1618288" y="267513"/>
                </a:lnTo>
                <a:lnTo>
                  <a:pt x="1650344" y="237112"/>
                </a:lnTo>
                <a:lnTo>
                  <a:pt x="1684621" y="209375"/>
                </a:lnTo>
                <a:lnTo>
                  <a:pt x="1720916" y="184360"/>
                </a:lnTo>
                <a:lnTo>
                  <a:pt x="1759026" y="162124"/>
                </a:lnTo>
                <a:lnTo>
                  <a:pt x="1798746" y="142723"/>
                </a:lnTo>
                <a:lnTo>
                  <a:pt x="1839875" y="126216"/>
                </a:lnTo>
                <a:lnTo>
                  <a:pt x="1882207" y="112659"/>
                </a:lnTo>
                <a:lnTo>
                  <a:pt x="1925541" y="102108"/>
                </a:lnTo>
                <a:lnTo>
                  <a:pt x="1969673" y="94622"/>
                </a:lnTo>
                <a:lnTo>
                  <a:pt x="2014399" y="90257"/>
                </a:lnTo>
                <a:lnTo>
                  <a:pt x="2059516" y="89070"/>
                </a:lnTo>
                <a:lnTo>
                  <a:pt x="2104821" y="91118"/>
                </a:lnTo>
                <a:lnTo>
                  <a:pt x="2150110" y="96459"/>
                </a:lnTo>
                <a:lnTo>
                  <a:pt x="2195179" y="105149"/>
                </a:lnTo>
                <a:lnTo>
                  <a:pt x="2239827" y="117245"/>
                </a:lnTo>
                <a:lnTo>
                  <a:pt x="2283848" y="132805"/>
                </a:lnTo>
                <a:lnTo>
                  <a:pt x="2327041" y="151886"/>
                </a:lnTo>
                <a:lnTo>
                  <a:pt x="2361194" y="169883"/>
                </a:lnTo>
                <a:lnTo>
                  <a:pt x="2393880" y="189941"/>
                </a:lnTo>
                <a:lnTo>
                  <a:pt x="2424992" y="211972"/>
                </a:lnTo>
                <a:lnTo>
                  <a:pt x="2454424" y="235891"/>
                </a:lnTo>
                <a:lnTo>
                  <a:pt x="2474539" y="205370"/>
                </a:lnTo>
                <a:lnTo>
                  <a:pt x="2521369" y="150020"/>
                </a:lnTo>
                <a:lnTo>
                  <a:pt x="2575942" y="102632"/>
                </a:lnTo>
                <a:lnTo>
                  <a:pt x="2636988" y="63658"/>
                </a:lnTo>
                <a:lnTo>
                  <a:pt x="2703238" y="33547"/>
                </a:lnTo>
                <a:lnTo>
                  <a:pt x="2773422" y="12750"/>
                </a:lnTo>
                <a:lnTo>
                  <a:pt x="2846272" y="1715"/>
                </a:lnTo>
                <a:lnTo>
                  <a:pt x="2883299" y="0"/>
                </a:lnTo>
                <a:lnTo>
                  <a:pt x="2920516" y="894"/>
                </a:lnTo>
                <a:lnTo>
                  <a:pt x="2994886" y="10735"/>
                </a:lnTo>
                <a:lnTo>
                  <a:pt x="3068112" y="31690"/>
                </a:lnTo>
                <a:lnTo>
                  <a:pt x="3103900" y="46476"/>
                </a:lnTo>
                <a:lnTo>
                  <a:pt x="3138746" y="64096"/>
                </a:lnTo>
                <a:lnTo>
                  <a:pt x="3171771" y="84283"/>
                </a:lnTo>
                <a:lnTo>
                  <a:pt x="3202819" y="106904"/>
                </a:lnTo>
                <a:lnTo>
                  <a:pt x="3231733" y="131825"/>
                </a:lnTo>
                <a:lnTo>
                  <a:pt x="3266696" y="168401"/>
                </a:lnTo>
                <a:lnTo>
                  <a:pt x="3296801" y="139636"/>
                </a:lnTo>
                <a:lnTo>
                  <a:pt x="3328843" y="113518"/>
                </a:lnTo>
                <a:lnTo>
                  <a:pt x="3362634" y="90062"/>
                </a:lnTo>
                <a:lnTo>
                  <a:pt x="3397981" y="69288"/>
                </a:lnTo>
                <a:lnTo>
                  <a:pt x="3434695" y="51214"/>
                </a:lnTo>
                <a:lnTo>
                  <a:pt x="3472587" y="35859"/>
                </a:lnTo>
                <a:lnTo>
                  <a:pt x="3511466" y="23239"/>
                </a:lnTo>
                <a:lnTo>
                  <a:pt x="3551141" y="13373"/>
                </a:lnTo>
                <a:lnTo>
                  <a:pt x="3591423" y="6281"/>
                </a:lnTo>
                <a:lnTo>
                  <a:pt x="3632122" y="1979"/>
                </a:lnTo>
                <a:lnTo>
                  <a:pt x="3673048" y="486"/>
                </a:lnTo>
                <a:lnTo>
                  <a:pt x="3714010" y="1820"/>
                </a:lnTo>
                <a:lnTo>
                  <a:pt x="3754818" y="5999"/>
                </a:lnTo>
                <a:lnTo>
                  <a:pt x="3795283" y="13042"/>
                </a:lnTo>
                <a:lnTo>
                  <a:pt x="3835213" y="22967"/>
                </a:lnTo>
                <a:lnTo>
                  <a:pt x="3874420" y="35792"/>
                </a:lnTo>
                <a:lnTo>
                  <a:pt x="3912713" y="51534"/>
                </a:lnTo>
                <a:lnTo>
                  <a:pt x="3949901" y="70213"/>
                </a:lnTo>
                <a:lnTo>
                  <a:pt x="3985795" y="91847"/>
                </a:lnTo>
                <a:lnTo>
                  <a:pt x="4020205" y="116453"/>
                </a:lnTo>
                <a:lnTo>
                  <a:pt x="4060491" y="151182"/>
                </a:lnTo>
                <a:lnTo>
                  <a:pt x="4096398" y="189298"/>
                </a:lnTo>
                <a:lnTo>
                  <a:pt x="4127712" y="230453"/>
                </a:lnTo>
                <a:lnTo>
                  <a:pt x="4154219" y="274296"/>
                </a:lnTo>
                <a:lnTo>
                  <a:pt x="4175706" y="320478"/>
                </a:lnTo>
                <a:lnTo>
                  <a:pt x="4191960" y="368649"/>
                </a:lnTo>
                <a:lnTo>
                  <a:pt x="4199783" y="401695"/>
                </a:lnTo>
                <a:lnTo>
                  <a:pt x="4245481" y="414993"/>
                </a:lnTo>
                <a:lnTo>
                  <a:pt x="4289162" y="431381"/>
                </a:lnTo>
                <a:lnTo>
                  <a:pt x="4330718" y="450689"/>
                </a:lnTo>
                <a:lnTo>
                  <a:pt x="4370044" y="472748"/>
                </a:lnTo>
                <a:lnTo>
                  <a:pt x="4407035" y="497387"/>
                </a:lnTo>
                <a:lnTo>
                  <a:pt x="4441585" y="524438"/>
                </a:lnTo>
                <a:lnTo>
                  <a:pt x="4473587" y="553731"/>
                </a:lnTo>
                <a:lnTo>
                  <a:pt x="4502937" y="585095"/>
                </a:lnTo>
                <a:lnTo>
                  <a:pt x="4529528" y="618362"/>
                </a:lnTo>
                <a:lnTo>
                  <a:pt x="4553256" y="653361"/>
                </a:lnTo>
                <a:lnTo>
                  <a:pt x="4574013" y="689924"/>
                </a:lnTo>
                <a:lnTo>
                  <a:pt x="4591695" y="727879"/>
                </a:lnTo>
                <a:lnTo>
                  <a:pt x="4606195" y="767059"/>
                </a:lnTo>
                <a:lnTo>
                  <a:pt x="4617408" y="807293"/>
                </a:lnTo>
                <a:lnTo>
                  <a:pt x="4625229" y="848411"/>
                </a:lnTo>
                <a:lnTo>
                  <a:pt x="4629551" y="890244"/>
                </a:lnTo>
                <a:lnTo>
                  <a:pt x="4630269" y="932623"/>
                </a:lnTo>
                <a:lnTo>
                  <a:pt x="4627276" y="975377"/>
                </a:lnTo>
                <a:lnTo>
                  <a:pt x="4620468" y="1018337"/>
                </a:lnTo>
                <a:lnTo>
                  <a:pt x="4609739" y="1061333"/>
                </a:lnTo>
                <a:lnTo>
                  <a:pt x="4592933" y="1109237"/>
                </a:lnTo>
                <a:lnTo>
                  <a:pt x="4587974" y="1120968"/>
                </a:lnTo>
                <a:lnTo>
                  <a:pt x="4622384" y="1168193"/>
                </a:lnTo>
                <a:lnTo>
                  <a:pt x="4652239" y="1216956"/>
                </a:lnTo>
                <a:lnTo>
                  <a:pt x="4677570" y="1267021"/>
                </a:lnTo>
                <a:lnTo>
                  <a:pt x="4698410" y="1318149"/>
                </a:lnTo>
                <a:lnTo>
                  <a:pt x="4714789" y="1370102"/>
                </a:lnTo>
                <a:lnTo>
                  <a:pt x="4726739" y="1422644"/>
                </a:lnTo>
                <a:lnTo>
                  <a:pt x="4734292" y="1475536"/>
                </a:lnTo>
                <a:lnTo>
                  <a:pt x="4737477" y="1528541"/>
                </a:lnTo>
                <a:lnTo>
                  <a:pt x="4736328" y="1581420"/>
                </a:lnTo>
                <a:lnTo>
                  <a:pt x="4730875" y="1633937"/>
                </a:lnTo>
                <a:lnTo>
                  <a:pt x="4721150" y="1685853"/>
                </a:lnTo>
                <a:lnTo>
                  <a:pt x="4707183" y="1736932"/>
                </a:lnTo>
                <a:lnTo>
                  <a:pt x="4689008" y="1786934"/>
                </a:lnTo>
                <a:lnTo>
                  <a:pt x="4666654" y="1835623"/>
                </a:lnTo>
                <a:lnTo>
                  <a:pt x="4640153" y="1882760"/>
                </a:lnTo>
                <a:lnTo>
                  <a:pt x="4609536" y="1928108"/>
                </a:lnTo>
                <a:lnTo>
                  <a:pt x="4574836" y="1971430"/>
                </a:lnTo>
                <a:lnTo>
                  <a:pt x="4536083" y="2012487"/>
                </a:lnTo>
                <a:lnTo>
                  <a:pt x="4493308" y="2051042"/>
                </a:lnTo>
                <a:lnTo>
                  <a:pt x="4446544" y="2086858"/>
                </a:lnTo>
                <a:lnTo>
                  <a:pt x="4399849" y="2117263"/>
                </a:lnTo>
                <a:lnTo>
                  <a:pt x="4350904" y="2144181"/>
                </a:lnTo>
                <a:lnTo>
                  <a:pt x="4299947" y="2167520"/>
                </a:lnTo>
                <a:lnTo>
                  <a:pt x="4247214" y="2187186"/>
                </a:lnTo>
                <a:lnTo>
                  <a:pt x="4192941" y="2203087"/>
                </a:lnTo>
                <a:lnTo>
                  <a:pt x="4137365" y="2215130"/>
                </a:lnTo>
                <a:lnTo>
                  <a:pt x="4099707" y="2220970"/>
                </a:lnTo>
                <a:lnTo>
                  <a:pt x="4097192" y="2268613"/>
                </a:lnTo>
                <a:lnTo>
                  <a:pt x="4090595" y="2315165"/>
                </a:lnTo>
                <a:lnTo>
                  <a:pt x="4080081" y="2360477"/>
                </a:lnTo>
                <a:lnTo>
                  <a:pt x="4065813" y="2404401"/>
                </a:lnTo>
                <a:lnTo>
                  <a:pt x="4047956" y="2446790"/>
                </a:lnTo>
                <a:lnTo>
                  <a:pt x="4026675" y="2487493"/>
                </a:lnTo>
                <a:lnTo>
                  <a:pt x="4002133" y="2526364"/>
                </a:lnTo>
                <a:lnTo>
                  <a:pt x="3974495" y="2563254"/>
                </a:lnTo>
                <a:lnTo>
                  <a:pt x="3943925" y="2598014"/>
                </a:lnTo>
                <a:lnTo>
                  <a:pt x="3910588" y="2630497"/>
                </a:lnTo>
                <a:lnTo>
                  <a:pt x="3874648" y="2660554"/>
                </a:lnTo>
                <a:lnTo>
                  <a:pt x="3836268" y="2688036"/>
                </a:lnTo>
                <a:lnTo>
                  <a:pt x="3795614" y="2712796"/>
                </a:lnTo>
                <a:lnTo>
                  <a:pt x="3752850" y="2734685"/>
                </a:lnTo>
                <a:lnTo>
                  <a:pt x="3708140" y="2753554"/>
                </a:lnTo>
                <a:lnTo>
                  <a:pt x="3661648" y="2769256"/>
                </a:lnTo>
                <a:lnTo>
                  <a:pt x="3613539" y="2781642"/>
                </a:lnTo>
                <a:lnTo>
                  <a:pt x="3563977" y="2790564"/>
                </a:lnTo>
                <a:lnTo>
                  <a:pt x="3513126" y="2795874"/>
                </a:lnTo>
                <a:lnTo>
                  <a:pt x="3461151" y="2797423"/>
                </a:lnTo>
                <a:lnTo>
                  <a:pt x="3443645" y="2797068"/>
                </a:lnTo>
                <a:lnTo>
                  <a:pt x="3391440" y="2793365"/>
                </a:lnTo>
                <a:lnTo>
                  <a:pt x="3339911" y="2785756"/>
                </a:lnTo>
                <a:lnTo>
                  <a:pt x="3289320" y="2774309"/>
                </a:lnTo>
                <a:lnTo>
                  <a:pt x="3239929" y="2759089"/>
                </a:lnTo>
                <a:lnTo>
                  <a:pt x="3192000" y="2740165"/>
                </a:lnTo>
                <a:lnTo>
                  <a:pt x="3145797" y="2717602"/>
                </a:lnTo>
                <a:lnTo>
                  <a:pt x="3130824" y="2709285"/>
                </a:lnTo>
                <a:lnTo>
                  <a:pt x="3110901" y="2762061"/>
                </a:lnTo>
                <a:lnTo>
                  <a:pt x="3086799" y="2812376"/>
                </a:lnTo>
                <a:lnTo>
                  <a:pt x="3058757" y="2860111"/>
                </a:lnTo>
                <a:lnTo>
                  <a:pt x="3027010" y="2905150"/>
                </a:lnTo>
                <a:lnTo>
                  <a:pt x="2991797" y="2947376"/>
                </a:lnTo>
                <a:lnTo>
                  <a:pt x="2953354" y="2986671"/>
                </a:lnTo>
                <a:lnTo>
                  <a:pt x="2911919" y="3022919"/>
                </a:lnTo>
                <a:lnTo>
                  <a:pt x="2867729" y="3056003"/>
                </a:lnTo>
                <a:lnTo>
                  <a:pt x="2821021" y="3085805"/>
                </a:lnTo>
                <a:lnTo>
                  <a:pt x="2772033" y="3112208"/>
                </a:lnTo>
                <a:lnTo>
                  <a:pt x="2721002" y="3135096"/>
                </a:lnTo>
                <a:lnTo>
                  <a:pt x="2668165" y="3154351"/>
                </a:lnTo>
                <a:lnTo>
                  <a:pt x="2613759" y="3169856"/>
                </a:lnTo>
                <a:lnTo>
                  <a:pt x="2558022" y="3181494"/>
                </a:lnTo>
                <a:lnTo>
                  <a:pt x="2501192" y="3189148"/>
                </a:lnTo>
                <a:lnTo>
                  <a:pt x="2443504" y="3192702"/>
                </a:lnTo>
                <a:lnTo>
                  <a:pt x="2385197" y="3192037"/>
                </a:lnTo>
                <a:lnTo>
                  <a:pt x="2326507" y="3187037"/>
                </a:lnTo>
                <a:lnTo>
                  <a:pt x="2267673" y="3177585"/>
                </a:lnTo>
                <a:lnTo>
                  <a:pt x="2208931" y="3163564"/>
                </a:lnTo>
                <a:lnTo>
                  <a:pt x="2160476" y="3148340"/>
                </a:lnTo>
                <a:lnTo>
                  <a:pt x="2113507" y="3130167"/>
                </a:lnTo>
                <a:lnTo>
                  <a:pt x="2068167" y="3109142"/>
                </a:lnTo>
                <a:lnTo>
                  <a:pt x="2024600" y="3085364"/>
                </a:lnTo>
                <a:lnTo>
                  <a:pt x="1982950" y="3058932"/>
                </a:lnTo>
                <a:lnTo>
                  <a:pt x="1943362" y="3029942"/>
                </a:lnTo>
                <a:lnTo>
                  <a:pt x="1905978" y="2998495"/>
                </a:lnTo>
                <a:lnTo>
                  <a:pt x="1870944" y="2964688"/>
                </a:lnTo>
                <a:lnTo>
                  <a:pt x="1838403" y="2928619"/>
                </a:lnTo>
                <a:lnTo>
                  <a:pt x="1808500" y="2890387"/>
                </a:lnTo>
                <a:lnTo>
                  <a:pt x="1747629" y="2921084"/>
                </a:lnTo>
                <a:lnTo>
                  <a:pt x="1685267" y="2946737"/>
                </a:lnTo>
                <a:lnTo>
                  <a:pt x="1621715" y="2967413"/>
                </a:lnTo>
                <a:lnTo>
                  <a:pt x="1557269" y="2983183"/>
                </a:lnTo>
                <a:lnTo>
                  <a:pt x="1492230" y="2994114"/>
                </a:lnTo>
                <a:lnTo>
                  <a:pt x="1426896" y="3000275"/>
                </a:lnTo>
                <a:lnTo>
                  <a:pt x="1361564" y="3001734"/>
                </a:lnTo>
                <a:lnTo>
                  <a:pt x="1296535" y="2998560"/>
                </a:lnTo>
                <a:lnTo>
                  <a:pt x="1232107" y="2990822"/>
                </a:lnTo>
                <a:lnTo>
                  <a:pt x="1168579" y="2978588"/>
                </a:lnTo>
                <a:lnTo>
                  <a:pt x="1106248" y="2961927"/>
                </a:lnTo>
                <a:lnTo>
                  <a:pt x="1045415" y="2940907"/>
                </a:lnTo>
                <a:lnTo>
                  <a:pt x="986377" y="2915597"/>
                </a:lnTo>
                <a:lnTo>
                  <a:pt x="929434" y="2886066"/>
                </a:lnTo>
                <a:lnTo>
                  <a:pt x="874883" y="2852382"/>
                </a:lnTo>
                <a:lnTo>
                  <a:pt x="823025" y="2814613"/>
                </a:lnTo>
                <a:lnTo>
                  <a:pt x="774156" y="2772829"/>
                </a:lnTo>
                <a:lnTo>
                  <a:pt x="728577" y="2727098"/>
                </a:lnTo>
                <a:lnTo>
                  <a:pt x="686586" y="2677488"/>
                </a:lnTo>
                <a:lnTo>
                  <a:pt x="648482" y="2624068"/>
                </a:lnTo>
                <a:lnTo>
                  <a:pt x="639465" y="2610098"/>
                </a:lnTo>
                <a:lnTo>
                  <a:pt x="600391" y="2612827"/>
                </a:lnTo>
                <a:lnTo>
                  <a:pt x="561824" y="2612660"/>
                </a:lnTo>
                <a:lnTo>
                  <a:pt x="486752" y="2604032"/>
                </a:lnTo>
                <a:lnTo>
                  <a:pt x="415341" y="2585003"/>
                </a:lnTo>
                <a:lnTo>
                  <a:pt x="348682" y="2556361"/>
                </a:lnTo>
                <a:lnTo>
                  <a:pt x="287865" y="2518896"/>
                </a:lnTo>
                <a:lnTo>
                  <a:pt x="233983" y="2473395"/>
                </a:lnTo>
                <a:lnTo>
                  <a:pt x="188127" y="2420647"/>
                </a:lnTo>
                <a:lnTo>
                  <a:pt x="151387" y="2361442"/>
                </a:lnTo>
                <a:lnTo>
                  <a:pt x="124854" y="2296567"/>
                </a:lnTo>
                <a:lnTo>
                  <a:pt x="109621" y="2226812"/>
                </a:lnTo>
                <a:lnTo>
                  <a:pt x="106564" y="2188510"/>
                </a:lnTo>
                <a:lnTo>
                  <a:pt x="106416" y="2169418"/>
                </a:lnTo>
                <a:lnTo>
                  <a:pt x="107175" y="2150399"/>
                </a:lnTo>
                <a:lnTo>
                  <a:pt x="114807" y="2094044"/>
                </a:lnTo>
                <a:lnTo>
                  <a:pt x="130274" y="2039280"/>
                </a:lnTo>
                <a:lnTo>
                  <a:pt x="144816" y="2004000"/>
                </a:lnTo>
                <a:lnTo>
                  <a:pt x="162656" y="1969943"/>
                </a:lnTo>
                <a:lnTo>
                  <a:pt x="183720" y="1937317"/>
                </a:lnTo>
                <a:lnTo>
                  <a:pt x="207934" y="1906327"/>
                </a:lnTo>
                <a:lnTo>
                  <a:pt x="235224" y="1877181"/>
                </a:lnTo>
                <a:lnTo>
                  <a:pt x="202356" y="1857707"/>
                </a:lnTo>
                <a:lnTo>
                  <a:pt x="143567" y="1812794"/>
                </a:lnTo>
                <a:lnTo>
                  <a:pt x="94335" y="1760956"/>
                </a:lnTo>
                <a:lnTo>
                  <a:pt x="55011" y="1703430"/>
                </a:lnTo>
                <a:lnTo>
                  <a:pt x="25946" y="1641452"/>
                </a:lnTo>
                <a:lnTo>
                  <a:pt x="7492" y="1576257"/>
                </a:lnTo>
                <a:lnTo>
                  <a:pt x="0" y="1509082"/>
                </a:lnTo>
                <a:lnTo>
                  <a:pt x="474" y="1475138"/>
                </a:lnTo>
                <a:lnTo>
                  <a:pt x="10082" y="1407309"/>
                </a:lnTo>
                <a:lnTo>
                  <a:pt x="31531" y="1340590"/>
                </a:lnTo>
                <a:lnTo>
                  <a:pt x="65171" y="1276217"/>
                </a:lnTo>
                <a:lnTo>
                  <a:pt x="89837" y="1241239"/>
                </a:lnTo>
                <a:lnTo>
                  <a:pt x="117722" y="1208868"/>
                </a:lnTo>
                <a:lnTo>
                  <a:pt x="148578" y="1179251"/>
                </a:lnTo>
                <a:lnTo>
                  <a:pt x="182155" y="1152535"/>
                </a:lnTo>
                <a:lnTo>
                  <a:pt x="218206" y="1128865"/>
                </a:lnTo>
                <a:lnTo>
                  <a:pt x="256482" y="1108388"/>
                </a:lnTo>
                <a:lnTo>
                  <a:pt x="296734" y="1091250"/>
                </a:lnTo>
                <a:lnTo>
                  <a:pt x="338715" y="1077597"/>
                </a:lnTo>
                <a:lnTo>
                  <a:pt x="382175" y="1067576"/>
                </a:lnTo>
                <a:lnTo>
                  <a:pt x="426867" y="1061333"/>
                </a:lnTo>
                <a:lnTo>
                  <a:pt x="430931" y="1051427"/>
                </a:lnTo>
                <a:close/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173721" y="3936872"/>
            <a:ext cx="277368" cy="60093"/>
          </a:xfrm>
          <a:custGeom>
            <a:avLst/>
            <a:gdLst/>
            <a:ahLst/>
            <a:cxnLst/>
            <a:rect l="l" t="t" r="r" b="b"/>
            <a:pathLst>
              <a:path w="277368" h="60093">
                <a:moveTo>
                  <a:pt x="277368" y="58800"/>
                </a:moveTo>
                <a:lnTo>
                  <a:pt x="262853" y="59642"/>
                </a:lnTo>
                <a:lnTo>
                  <a:pt x="248348" y="60072"/>
                </a:lnTo>
                <a:lnTo>
                  <a:pt x="233863" y="60093"/>
                </a:lnTo>
                <a:lnTo>
                  <a:pt x="219407" y="59708"/>
                </a:lnTo>
                <a:lnTo>
                  <a:pt x="176310" y="56132"/>
                </a:lnTo>
                <a:lnTo>
                  <a:pt x="133826" y="48974"/>
                </a:lnTo>
                <a:lnTo>
                  <a:pt x="92216" y="38292"/>
                </a:lnTo>
                <a:lnTo>
                  <a:pt x="51742" y="24147"/>
                </a:lnTo>
                <a:lnTo>
                  <a:pt x="12668" y="6596"/>
                </a:lnTo>
                <a:lnTo>
                  <a:pt x="0" y="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4744" y="4640071"/>
            <a:ext cx="111074" cy="26875"/>
          </a:xfrm>
          <a:custGeom>
            <a:avLst/>
            <a:gdLst/>
            <a:ahLst/>
            <a:cxnLst/>
            <a:rect l="l" t="t" r="r" b="b"/>
            <a:pathLst>
              <a:path w="111074" h="26875">
                <a:moveTo>
                  <a:pt x="111074" y="0"/>
                </a:moveTo>
                <a:lnTo>
                  <a:pt x="62616" y="14993"/>
                </a:lnTo>
                <a:lnTo>
                  <a:pt x="25274" y="23043"/>
                </a:lnTo>
                <a:lnTo>
                  <a:pt x="12670" y="25113"/>
                </a:lnTo>
                <a:lnTo>
                  <a:pt x="0" y="26875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71764" y="4828533"/>
            <a:ext cx="69899" cy="121037"/>
          </a:xfrm>
          <a:custGeom>
            <a:avLst/>
            <a:gdLst/>
            <a:ahLst/>
            <a:cxnLst/>
            <a:rect l="l" t="t" r="r" b="b"/>
            <a:pathLst>
              <a:path w="69899" h="121037">
                <a:moveTo>
                  <a:pt x="69899" y="121037"/>
                </a:moveTo>
                <a:lnTo>
                  <a:pt x="48192" y="89376"/>
                </a:lnTo>
                <a:lnTo>
                  <a:pt x="28446" y="56666"/>
                </a:lnTo>
                <a:lnTo>
                  <a:pt x="5236" y="11537"/>
                </a:lnTo>
                <a:lnTo>
                  <a:pt x="0" y="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65989" y="4629022"/>
            <a:ext cx="27843" cy="136892"/>
          </a:xfrm>
          <a:custGeom>
            <a:avLst/>
            <a:gdLst/>
            <a:ahLst/>
            <a:cxnLst/>
            <a:rect l="l" t="t" r="r" b="b"/>
            <a:pathLst>
              <a:path w="27843" h="136892">
                <a:moveTo>
                  <a:pt x="27843" y="0"/>
                </a:moveTo>
                <a:lnTo>
                  <a:pt x="23275" y="37835"/>
                </a:lnTo>
                <a:lnTo>
                  <a:pt x="16430" y="75334"/>
                </a:lnTo>
                <a:lnTo>
                  <a:pt x="7322" y="112425"/>
                </a:lnTo>
                <a:lnTo>
                  <a:pt x="3785" y="124687"/>
                </a:lnTo>
                <a:lnTo>
                  <a:pt x="0" y="136892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74477" y="3757676"/>
            <a:ext cx="355980" cy="527050"/>
          </a:xfrm>
          <a:custGeom>
            <a:avLst/>
            <a:gdLst/>
            <a:ahLst/>
            <a:cxnLst/>
            <a:rect l="l" t="t" r="r" b="b"/>
            <a:pathLst>
              <a:path w="355980" h="527050">
                <a:moveTo>
                  <a:pt x="0" y="0"/>
                </a:moveTo>
                <a:lnTo>
                  <a:pt x="63350" y="32536"/>
                </a:lnTo>
                <a:lnTo>
                  <a:pt x="121488" y="70967"/>
                </a:lnTo>
                <a:lnTo>
                  <a:pt x="174056" y="114762"/>
                </a:lnTo>
                <a:lnTo>
                  <a:pt x="220695" y="163393"/>
                </a:lnTo>
                <a:lnTo>
                  <a:pt x="261048" y="216328"/>
                </a:lnTo>
                <a:lnTo>
                  <a:pt x="294756" y="273039"/>
                </a:lnTo>
                <a:lnTo>
                  <a:pt x="321462" y="332997"/>
                </a:lnTo>
                <a:lnTo>
                  <a:pt x="340807" y="395671"/>
                </a:lnTo>
                <a:lnTo>
                  <a:pt x="352432" y="460531"/>
                </a:lnTo>
                <a:lnTo>
                  <a:pt x="355238" y="493616"/>
                </a:lnTo>
                <a:lnTo>
                  <a:pt x="355980" y="52705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365387" y="3196208"/>
            <a:ext cx="148813" cy="189870"/>
          </a:xfrm>
          <a:custGeom>
            <a:avLst/>
            <a:gdLst/>
            <a:ahLst/>
            <a:cxnLst/>
            <a:rect l="l" t="t" r="r" b="b"/>
            <a:pathLst>
              <a:path w="148813" h="189870">
                <a:moveTo>
                  <a:pt x="148813" y="0"/>
                </a:moveTo>
                <a:lnTo>
                  <a:pt x="125201" y="44771"/>
                </a:lnTo>
                <a:lnTo>
                  <a:pt x="97287" y="87226"/>
                </a:lnTo>
                <a:lnTo>
                  <a:pt x="73651" y="117387"/>
                </a:lnTo>
                <a:lnTo>
                  <a:pt x="47795" y="145985"/>
                </a:lnTo>
                <a:lnTo>
                  <a:pt x="19804" y="172907"/>
                </a:lnTo>
                <a:lnTo>
                  <a:pt x="10014" y="181490"/>
                </a:lnTo>
                <a:lnTo>
                  <a:pt x="0" y="18987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133835" y="2462783"/>
            <a:ext cx="8433" cy="88432"/>
          </a:xfrm>
          <a:custGeom>
            <a:avLst/>
            <a:gdLst/>
            <a:ahLst/>
            <a:cxnLst/>
            <a:rect l="l" t="t" r="r" b="b"/>
            <a:pathLst>
              <a:path w="8433" h="88432">
                <a:moveTo>
                  <a:pt x="0" y="0"/>
                </a:moveTo>
                <a:lnTo>
                  <a:pt x="5738" y="37761"/>
                </a:lnTo>
                <a:lnTo>
                  <a:pt x="8307" y="75747"/>
                </a:lnTo>
                <a:lnTo>
                  <a:pt x="8433" y="88432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121392" y="2238153"/>
            <a:ext cx="78105" cy="115791"/>
          </a:xfrm>
          <a:custGeom>
            <a:avLst/>
            <a:gdLst/>
            <a:ahLst/>
            <a:cxnLst/>
            <a:rect l="l" t="t" r="r" b="b"/>
            <a:pathLst>
              <a:path w="78105" h="115791">
                <a:moveTo>
                  <a:pt x="0" y="115791"/>
                </a:moveTo>
                <a:lnTo>
                  <a:pt x="24258" y="71415"/>
                </a:lnTo>
                <a:lnTo>
                  <a:pt x="45625" y="39763"/>
                </a:lnTo>
                <a:lnTo>
                  <a:pt x="69571" y="9663"/>
                </a:lnTo>
                <a:lnTo>
                  <a:pt x="78105" y="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61678" y="2315403"/>
            <a:ext cx="35442" cy="95183"/>
          </a:xfrm>
          <a:custGeom>
            <a:avLst/>
            <a:gdLst/>
            <a:ahLst/>
            <a:cxnLst/>
            <a:rect l="l" t="t" r="r" b="b"/>
            <a:pathLst>
              <a:path w="35442" h="95183">
                <a:moveTo>
                  <a:pt x="0" y="95183"/>
                </a:moveTo>
                <a:lnTo>
                  <a:pt x="14785" y="46670"/>
                </a:lnTo>
                <a:lnTo>
                  <a:pt x="29735" y="11474"/>
                </a:lnTo>
                <a:lnTo>
                  <a:pt x="35442" y="0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70265" y="2445511"/>
            <a:ext cx="135934" cy="93888"/>
          </a:xfrm>
          <a:custGeom>
            <a:avLst/>
            <a:gdLst/>
            <a:ahLst/>
            <a:cxnLst/>
            <a:rect l="l" t="t" r="r" b="b"/>
            <a:pathLst>
              <a:path w="135934" h="93888">
                <a:moveTo>
                  <a:pt x="0" y="0"/>
                </a:moveTo>
                <a:lnTo>
                  <a:pt x="33429" y="19098"/>
                </a:lnTo>
                <a:lnTo>
                  <a:pt x="65666" y="39768"/>
                </a:lnTo>
                <a:lnTo>
                  <a:pt x="96655" y="61971"/>
                </a:lnTo>
                <a:lnTo>
                  <a:pt x="126339" y="85666"/>
                </a:lnTo>
                <a:lnTo>
                  <a:pt x="135934" y="93888"/>
                </a:lnTo>
              </a:path>
            </a:pathLst>
          </a:custGeom>
          <a:ln w="60960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5258" y="3129546"/>
            <a:ext cx="23855" cy="98793"/>
          </a:xfrm>
          <a:custGeom>
            <a:avLst/>
            <a:gdLst/>
            <a:ahLst/>
            <a:cxnLst/>
            <a:rect l="l" t="t" r="r" b="b"/>
            <a:pathLst>
              <a:path w="23855" h="98793">
                <a:moveTo>
                  <a:pt x="23855" y="98793"/>
                </a:moveTo>
                <a:lnTo>
                  <a:pt x="13056" y="62119"/>
                </a:lnTo>
                <a:lnTo>
                  <a:pt x="4459" y="24975"/>
                </a:lnTo>
                <a:lnTo>
                  <a:pt x="2099" y="12506"/>
                </a:lnTo>
                <a:lnTo>
                  <a:pt x="0" y="0"/>
                </a:lnTo>
              </a:path>
            </a:pathLst>
          </a:custGeom>
          <a:ln w="60959">
            <a:solidFill>
              <a:srgbClr val="7979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01128" y="2426207"/>
            <a:ext cx="3284220" cy="20513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715002" y="3203701"/>
            <a:ext cx="1527810" cy="67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spc="-95" dirty="0" smtClean="0">
                <a:latin typeface="Segoe UI"/>
                <a:cs typeface="Segoe UI"/>
              </a:rPr>
              <a:t>v</a:t>
            </a:r>
            <a:r>
              <a:rPr sz="4400" spc="-75" dirty="0" smtClean="0">
                <a:latin typeface="Segoe UI"/>
                <a:cs typeface="Segoe UI"/>
              </a:rPr>
              <a:t>e</a:t>
            </a:r>
            <a:r>
              <a:rPr sz="4400" spc="-65" dirty="0" smtClean="0">
                <a:latin typeface="Segoe UI"/>
                <a:cs typeface="Segoe UI"/>
              </a:rPr>
              <a:t>r</a:t>
            </a:r>
            <a:r>
              <a:rPr sz="4400" spc="-70" dirty="0" smtClean="0">
                <a:latin typeface="Segoe UI"/>
                <a:cs typeface="Segoe UI"/>
              </a:rPr>
              <a:t>s</a:t>
            </a:r>
            <a:r>
              <a:rPr sz="4400" spc="-75" dirty="0" smtClean="0">
                <a:latin typeface="Segoe UI"/>
                <a:cs typeface="Segoe UI"/>
              </a:rPr>
              <a:t>u</a:t>
            </a:r>
            <a:r>
              <a:rPr sz="4400" spc="0" dirty="0" smtClean="0">
                <a:latin typeface="Segoe UI"/>
                <a:cs typeface="Segoe UI"/>
              </a:rPr>
              <a:t>s</a:t>
            </a:r>
            <a:endParaRPr sz="44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"/>
            <a:ext cx="12179300" cy="68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3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0553" y="5681854"/>
            <a:ext cx="3078747" cy="1140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250" y="2286000"/>
            <a:ext cx="1028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What is Office 365?</a:t>
            </a:r>
            <a:endParaRPr lang="en-US" sz="80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1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"/>
            <a:ext cx="12179300" cy="68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"/>
            <a:ext cx="12179300" cy="68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8011"/>
            <a:ext cx="12188952" cy="5123688"/>
          </a:xfrm>
          <a:custGeom>
            <a:avLst/>
            <a:gdLst/>
            <a:ahLst/>
            <a:cxnLst/>
            <a:rect l="l" t="t" r="r" b="b"/>
            <a:pathLst>
              <a:path w="12188952" h="5123688">
                <a:moveTo>
                  <a:pt x="0" y="5123688"/>
                </a:moveTo>
                <a:lnTo>
                  <a:pt x="12188952" y="5123688"/>
                </a:lnTo>
                <a:lnTo>
                  <a:pt x="12188952" y="0"/>
                </a:lnTo>
                <a:lnTo>
                  <a:pt x="0" y="0"/>
                </a:lnTo>
                <a:lnTo>
                  <a:pt x="0" y="5123688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870692" y="6432803"/>
            <a:ext cx="1318259" cy="4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14905" y="907541"/>
            <a:ext cx="2503932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2" y="1502664"/>
                </a:lnTo>
                <a:lnTo>
                  <a:pt x="2503932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4905" y="907541"/>
            <a:ext cx="2503932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2" y="1502664"/>
                </a:lnTo>
                <a:lnTo>
                  <a:pt x="2503932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50694" y="1229360"/>
            <a:ext cx="183070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9855" marR="12700" indent="-97790">
              <a:lnSpc>
                <a:spcPts val="3350"/>
              </a:lnSpc>
            </a:pP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High-fidelity animations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68773" y="9075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68773" y="9075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988433" y="1229360"/>
            <a:ext cx="186372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9079" marR="12700" indent="-247015">
              <a:lnSpc>
                <a:spcPts val="335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2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dio-video narration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22642" y="9075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22642" y="9075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922768" y="1229360"/>
            <a:ext cx="1506220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11150" marR="12700" indent="-299085">
              <a:lnSpc>
                <a:spcPts val="3350"/>
              </a:lnSpc>
            </a:pP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F</a:t>
            </a:r>
            <a:r>
              <a:rPr sz="2800" spc="-7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2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-fo</a:t>
            </a:r>
            <a:r>
              <a:rPr sz="2800" spc="-25" dirty="0" smtClean="0">
                <a:solidFill>
                  <a:srgbClr val="FFFFFF"/>
                </a:solidFill>
                <a:latin typeface="Segoe UI Light"/>
                <a:cs typeface="Segoe UI Light"/>
              </a:rPr>
              <a:t>rm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 inking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14905" y="2660142"/>
            <a:ext cx="2503932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2" y="1502663"/>
                </a:lnTo>
                <a:lnTo>
                  <a:pt x="2503932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14905" y="2660142"/>
            <a:ext cx="2503932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2" y="1502663"/>
                </a:lnTo>
                <a:lnTo>
                  <a:pt x="2503932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389377" y="3180079"/>
            <a:ext cx="1554480" cy="4356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H</a:t>
            </a:r>
            <a:r>
              <a:rPr sz="2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y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perlinks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668773" y="2660142"/>
            <a:ext cx="2503931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68773" y="2660142"/>
            <a:ext cx="2503931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88433" y="2982594"/>
            <a:ext cx="1865630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91820" marR="12700" indent="-579120">
              <a:lnSpc>
                <a:spcPts val="335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Qu</a:t>
            </a:r>
            <a:r>
              <a:rPr sz="2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i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zzes</a:t>
            </a:r>
            <a:r>
              <a:rPr sz="2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and polls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422642" y="2660142"/>
            <a:ext cx="2503931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22642" y="2660142"/>
            <a:ext cx="2503931" cy="1502663"/>
          </a:xfrm>
          <a:custGeom>
            <a:avLst/>
            <a:gdLst/>
            <a:ahLst/>
            <a:cxnLst/>
            <a:rect l="l" t="t" r="r" b="b"/>
            <a:pathLst>
              <a:path w="2503931" h="1502663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838947" y="2982594"/>
            <a:ext cx="167195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0960">
              <a:lnSpc>
                <a:spcPts val="3350"/>
              </a:lnSpc>
            </a:pP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Interactive simulations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14905" y="4412741"/>
            <a:ext cx="2503932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3"/>
                </a:moveTo>
                <a:lnTo>
                  <a:pt x="2503932" y="1502663"/>
                </a:lnTo>
                <a:lnTo>
                  <a:pt x="2503932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14905" y="4412741"/>
            <a:ext cx="2503932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3"/>
                </a:moveTo>
                <a:lnTo>
                  <a:pt x="2503932" y="1502663"/>
                </a:lnTo>
                <a:lnTo>
                  <a:pt x="2503932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342133" y="4735448"/>
            <a:ext cx="1647189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 marR="12700" indent="-9525">
              <a:lnSpc>
                <a:spcPts val="335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Embed</a:t>
            </a:r>
            <a:r>
              <a:rPr sz="2800" spc="-35" dirty="0" smtClean="0">
                <a:solidFill>
                  <a:srgbClr val="FFFFFF"/>
                </a:solidFill>
                <a:latin typeface="Segoe UI Light"/>
                <a:cs typeface="Segoe UI Light"/>
              </a:rPr>
              <a:t>d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ed web</a:t>
            </a:r>
            <a:r>
              <a:rPr sz="2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pa</a:t>
            </a:r>
            <a:r>
              <a:rPr sz="2800" spc="-30" dirty="0" smtClean="0">
                <a:solidFill>
                  <a:srgbClr val="FFFFFF"/>
                </a:solidFill>
                <a:latin typeface="Segoe UI Light"/>
                <a:cs typeface="Segoe UI Light"/>
              </a:rPr>
              <a:t>g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668773" y="44127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68773" y="4412741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3"/>
                </a:moveTo>
                <a:lnTo>
                  <a:pt x="2503931" y="1502663"/>
                </a:lnTo>
                <a:lnTo>
                  <a:pt x="2503931" y="0"/>
                </a:lnTo>
                <a:lnTo>
                  <a:pt x="0" y="0"/>
                </a:lnTo>
                <a:lnTo>
                  <a:pt x="0" y="1502663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764404" y="4735448"/>
            <a:ext cx="231330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96850" marR="12700" indent="-184785">
              <a:lnSpc>
                <a:spcPts val="335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Embed</a:t>
            </a:r>
            <a:r>
              <a:rPr sz="2800" spc="-35" dirty="0" smtClean="0">
                <a:solidFill>
                  <a:srgbClr val="FFFFFF"/>
                </a:solidFill>
                <a:latin typeface="Segoe UI Light"/>
                <a:cs typeface="Segoe UI Light"/>
              </a:rPr>
              <a:t>d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ed</a:t>
            </a:r>
            <a:r>
              <a:rPr sz="2800" spc="3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and linked</a:t>
            </a:r>
            <a:r>
              <a:rPr sz="2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videos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21880" y="4411979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21880" y="4411979"/>
            <a:ext cx="2503931" cy="1502664"/>
          </a:xfrm>
          <a:custGeom>
            <a:avLst/>
            <a:gdLst/>
            <a:ahLst/>
            <a:cxnLst/>
            <a:rect l="l" t="t" r="r" b="b"/>
            <a:pathLst>
              <a:path w="2503931" h="1502664">
                <a:moveTo>
                  <a:pt x="0" y="1502664"/>
                </a:moveTo>
                <a:lnTo>
                  <a:pt x="2503931" y="1502664"/>
                </a:lnTo>
                <a:lnTo>
                  <a:pt x="2503931" y="0"/>
                </a:lnTo>
                <a:lnTo>
                  <a:pt x="0" y="0"/>
                </a:lnTo>
                <a:lnTo>
                  <a:pt x="0" y="1502664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616190" y="4735448"/>
            <a:ext cx="2115185" cy="845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00380" marR="12700" indent="-488315">
              <a:lnSpc>
                <a:spcPts val="3350"/>
              </a:lnSpc>
            </a:pPr>
            <a:r>
              <a:rPr sz="2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B</a:t>
            </a:r>
            <a:r>
              <a:rPr sz="2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uilt-in</a:t>
            </a:r>
            <a:r>
              <a:rPr sz="2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r>
              <a:rPr sz="2800" spc="-30" dirty="0" smtClean="0">
                <a:solidFill>
                  <a:srgbClr val="FFFFFF"/>
                </a:solidFill>
                <a:latin typeface="Segoe UI Light"/>
                <a:cs typeface="Segoe UI Light"/>
              </a:rPr>
              <a:t>c</a:t>
            </a:r>
            <a:r>
              <a:rPr sz="2800" spc="-70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een ca</a:t>
            </a:r>
            <a:r>
              <a:rPr sz="2800" spc="-35" dirty="0" smtClean="0">
                <a:solidFill>
                  <a:srgbClr val="FFFFFF"/>
                </a:solidFill>
                <a:latin typeface="Segoe UI Light"/>
                <a:cs typeface="Segoe UI Light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tu</a:t>
            </a:r>
            <a:r>
              <a:rPr sz="2800" spc="-70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endParaRPr sz="2800">
              <a:latin typeface="Segoe UI Light"/>
              <a:cs typeface="Segoe UI Ligh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47294" y="224663"/>
            <a:ext cx="5043958" cy="521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457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Office Mix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5"/>
            <a:ext cx="12179300" cy="68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6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4"/>
            <a:ext cx="12179300" cy="685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9828" y="3239719"/>
            <a:ext cx="4885118" cy="2438400"/>
          </a:xfrm>
          <a:custGeom>
            <a:avLst/>
            <a:gdLst/>
            <a:ahLst/>
            <a:cxnLst/>
            <a:rect l="l" t="t" r="r" b="b"/>
            <a:pathLst>
              <a:path w="4885118" h="2438400">
                <a:moveTo>
                  <a:pt x="1792189" y="2146300"/>
                </a:moveTo>
                <a:lnTo>
                  <a:pt x="1339405" y="2146300"/>
                </a:lnTo>
                <a:lnTo>
                  <a:pt x="1739328" y="2438400"/>
                </a:lnTo>
                <a:lnTo>
                  <a:pt x="2191321" y="2438400"/>
                </a:lnTo>
                <a:lnTo>
                  <a:pt x="1792189" y="2146300"/>
                </a:lnTo>
                <a:close/>
              </a:path>
              <a:path w="4885118" h="2438400">
                <a:moveTo>
                  <a:pt x="1104959" y="2184400"/>
                </a:moveTo>
                <a:lnTo>
                  <a:pt x="864476" y="2184400"/>
                </a:lnTo>
                <a:lnTo>
                  <a:pt x="907309" y="2197100"/>
                </a:lnTo>
                <a:lnTo>
                  <a:pt x="1087106" y="2197100"/>
                </a:lnTo>
                <a:lnTo>
                  <a:pt x="1104959" y="2184400"/>
                </a:lnTo>
                <a:close/>
              </a:path>
              <a:path w="4885118" h="2438400">
                <a:moveTo>
                  <a:pt x="1208973" y="2171700"/>
                </a:moveTo>
                <a:lnTo>
                  <a:pt x="781453" y="2171700"/>
                </a:lnTo>
                <a:lnTo>
                  <a:pt x="822524" y="2184400"/>
                </a:lnTo>
                <a:lnTo>
                  <a:pt x="1192006" y="2184400"/>
                </a:lnTo>
                <a:lnTo>
                  <a:pt x="1208973" y="2171700"/>
                </a:lnTo>
                <a:close/>
              </a:path>
              <a:path w="4885118" h="2438400">
                <a:moveTo>
                  <a:pt x="1239891" y="12700"/>
                </a:moveTo>
                <a:lnTo>
                  <a:pt x="805727" y="12700"/>
                </a:lnTo>
                <a:lnTo>
                  <a:pt x="722435" y="38100"/>
                </a:lnTo>
                <a:lnTo>
                  <a:pt x="643080" y="63500"/>
                </a:lnTo>
                <a:lnTo>
                  <a:pt x="567664" y="88900"/>
                </a:lnTo>
                <a:lnTo>
                  <a:pt x="531434" y="114300"/>
                </a:lnTo>
                <a:lnTo>
                  <a:pt x="496188" y="127000"/>
                </a:lnTo>
                <a:lnTo>
                  <a:pt x="461928" y="152400"/>
                </a:lnTo>
                <a:lnTo>
                  <a:pt x="428652" y="165100"/>
                </a:lnTo>
                <a:lnTo>
                  <a:pt x="396363" y="190500"/>
                </a:lnTo>
                <a:lnTo>
                  <a:pt x="365059" y="215900"/>
                </a:lnTo>
                <a:lnTo>
                  <a:pt x="334741" y="241300"/>
                </a:lnTo>
                <a:lnTo>
                  <a:pt x="305409" y="279400"/>
                </a:lnTo>
                <a:lnTo>
                  <a:pt x="277063" y="304800"/>
                </a:lnTo>
                <a:lnTo>
                  <a:pt x="250049" y="330200"/>
                </a:lnTo>
                <a:lnTo>
                  <a:pt x="224421" y="368300"/>
                </a:lnTo>
                <a:lnTo>
                  <a:pt x="200178" y="393700"/>
                </a:lnTo>
                <a:lnTo>
                  <a:pt x="177320" y="431800"/>
                </a:lnTo>
                <a:lnTo>
                  <a:pt x="155848" y="469900"/>
                </a:lnTo>
                <a:lnTo>
                  <a:pt x="135760" y="508000"/>
                </a:lnTo>
                <a:lnTo>
                  <a:pt x="117059" y="546100"/>
                </a:lnTo>
                <a:lnTo>
                  <a:pt x="99742" y="584200"/>
                </a:lnTo>
                <a:lnTo>
                  <a:pt x="83811" y="622300"/>
                </a:lnTo>
                <a:lnTo>
                  <a:pt x="69265" y="660400"/>
                </a:lnTo>
                <a:lnTo>
                  <a:pt x="56105" y="698500"/>
                </a:lnTo>
                <a:lnTo>
                  <a:pt x="44330" y="749300"/>
                </a:lnTo>
                <a:lnTo>
                  <a:pt x="33940" y="787400"/>
                </a:lnTo>
                <a:lnTo>
                  <a:pt x="24935" y="838200"/>
                </a:lnTo>
                <a:lnTo>
                  <a:pt x="17316" y="876300"/>
                </a:lnTo>
                <a:lnTo>
                  <a:pt x="11082" y="927100"/>
                </a:lnTo>
                <a:lnTo>
                  <a:pt x="6233" y="977900"/>
                </a:lnTo>
                <a:lnTo>
                  <a:pt x="2770" y="1016000"/>
                </a:lnTo>
                <a:lnTo>
                  <a:pt x="692" y="1066800"/>
                </a:lnTo>
                <a:lnTo>
                  <a:pt x="0" y="1117600"/>
                </a:lnTo>
                <a:lnTo>
                  <a:pt x="677" y="1168400"/>
                </a:lnTo>
                <a:lnTo>
                  <a:pt x="2711" y="1219200"/>
                </a:lnTo>
                <a:lnTo>
                  <a:pt x="6100" y="1257300"/>
                </a:lnTo>
                <a:lnTo>
                  <a:pt x="10846" y="1308100"/>
                </a:lnTo>
                <a:lnTo>
                  <a:pt x="16946" y="1346200"/>
                </a:lnTo>
                <a:lnTo>
                  <a:pt x="24403" y="1397000"/>
                </a:lnTo>
                <a:lnTo>
                  <a:pt x="33215" y="1435100"/>
                </a:lnTo>
                <a:lnTo>
                  <a:pt x="43383" y="1473200"/>
                </a:lnTo>
                <a:lnTo>
                  <a:pt x="54907" y="1511300"/>
                </a:lnTo>
                <a:lnTo>
                  <a:pt x="67786" y="1549400"/>
                </a:lnTo>
                <a:lnTo>
                  <a:pt x="82020" y="1587500"/>
                </a:lnTo>
                <a:lnTo>
                  <a:pt x="97611" y="1625600"/>
                </a:lnTo>
                <a:lnTo>
                  <a:pt x="114557" y="1663700"/>
                </a:lnTo>
                <a:lnTo>
                  <a:pt x="132858" y="1701800"/>
                </a:lnTo>
                <a:lnTo>
                  <a:pt x="152515" y="1739900"/>
                </a:lnTo>
                <a:lnTo>
                  <a:pt x="173527" y="1765300"/>
                </a:lnTo>
                <a:lnTo>
                  <a:pt x="195895" y="1803400"/>
                </a:lnTo>
                <a:lnTo>
                  <a:pt x="219619" y="1841500"/>
                </a:lnTo>
                <a:lnTo>
                  <a:pt x="244698" y="1866900"/>
                </a:lnTo>
                <a:lnTo>
                  <a:pt x="271132" y="1892300"/>
                </a:lnTo>
                <a:lnTo>
                  <a:pt x="298982" y="1930400"/>
                </a:lnTo>
                <a:lnTo>
                  <a:pt x="327714" y="1955800"/>
                </a:lnTo>
                <a:lnTo>
                  <a:pt x="357328" y="1981200"/>
                </a:lnTo>
                <a:lnTo>
                  <a:pt x="387824" y="2006600"/>
                </a:lnTo>
                <a:lnTo>
                  <a:pt x="419201" y="2032000"/>
                </a:lnTo>
                <a:lnTo>
                  <a:pt x="451460" y="2044700"/>
                </a:lnTo>
                <a:lnTo>
                  <a:pt x="484601" y="2070100"/>
                </a:lnTo>
                <a:lnTo>
                  <a:pt x="518623" y="2082800"/>
                </a:lnTo>
                <a:lnTo>
                  <a:pt x="553526" y="2108200"/>
                </a:lnTo>
                <a:lnTo>
                  <a:pt x="589311" y="2120900"/>
                </a:lnTo>
                <a:lnTo>
                  <a:pt x="663525" y="2146300"/>
                </a:lnTo>
                <a:lnTo>
                  <a:pt x="741262" y="2171700"/>
                </a:lnTo>
                <a:lnTo>
                  <a:pt x="1258988" y="2171700"/>
                </a:lnTo>
                <a:lnTo>
                  <a:pt x="1275366" y="2159000"/>
                </a:lnTo>
                <a:lnTo>
                  <a:pt x="1307679" y="2159000"/>
                </a:lnTo>
                <a:lnTo>
                  <a:pt x="1323615" y="2146300"/>
                </a:lnTo>
                <a:lnTo>
                  <a:pt x="1792189" y="2146300"/>
                </a:lnTo>
                <a:lnTo>
                  <a:pt x="1601299" y="2006600"/>
                </a:lnTo>
                <a:lnTo>
                  <a:pt x="1611276" y="2006600"/>
                </a:lnTo>
                <a:lnTo>
                  <a:pt x="1621172" y="1993900"/>
                </a:lnTo>
                <a:lnTo>
                  <a:pt x="1630986" y="1993900"/>
                </a:lnTo>
                <a:lnTo>
                  <a:pt x="1640719" y="1981200"/>
                </a:lnTo>
                <a:lnTo>
                  <a:pt x="1650369" y="1968500"/>
                </a:lnTo>
                <a:lnTo>
                  <a:pt x="900146" y="1968500"/>
                </a:lnTo>
                <a:lnTo>
                  <a:pt x="869554" y="1955800"/>
                </a:lnTo>
                <a:lnTo>
                  <a:pt x="839578" y="1955800"/>
                </a:lnTo>
                <a:lnTo>
                  <a:pt x="810217" y="1943100"/>
                </a:lnTo>
                <a:lnTo>
                  <a:pt x="781472" y="1943100"/>
                </a:lnTo>
                <a:lnTo>
                  <a:pt x="725826" y="1917700"/>
                </a:lnTo>
                <a:lnTo>
                  <a:pt x="672642" y="1892300"/>
                </a:lnTo>
                <a:lnTo>
                  <a:pt x="621917" y="1866900"/>
                </a:lnTo>
                <a:lnTo>
                  <a:pt x="573651" y="1841500"/>
                </a:lnTo>
                <a:lnTo>
                  <a:pt x="550440" y="1816100"/>
                </a:lnTo>
                <a:lnTo>
                  <a:pt x="527843" y="1803400"/>
                </a:lnTo>
                <a:lnTo>
                  <a:pt x="484493" y="1752600"/>
                </a:lnTo>
                <a:lnTo>
                  <a:pt x="443950" y="1701800"/>
                </a:lnTo>
                <a:lnTo>
                  <a:pt x="407414" y="1651000"/>
                </a:lnTo>
                <a:lnTo>
                  <a:pt x="374938" y="1600200"/>
                </a:lnTo>
                <a:lnTo>
                  <a:pt x="346522" y="1549400"/>
                </a:lnTo>
                <a:lnTo>
                  <a:pt x="333836" y="1511300"/>
                </a:lnTo>
                <a:lnTo>
                  <a:pt x="322166" y="1485900"/>
                </a:lnTo>
                <a:lnTo>
                  <a:pt x="311510" y="1447800"/>
                </a:lnTo>
                <a:lnTo>
                  <a:pt x="301869" y="1422400"/>
                </a:lnTo>
                <a:lnTo>
                  <a:pt x="293243" y="1384300"/>
                </a:lnTo>
                <a:lnTo>
                  <a:pt x="285632" y="1358900"/>
                </a:lnTo>
                <a:lnTo>
                  <a:pt x="279035" y="1320800"/>
                </a:lnTo>
                <a:lnTo>
                  <a:pt x="273454" y="1282700"/>
                </a:lnTo>
                <a:lnTo>
                  <a:pt x="268887" y="1244600"/>
                </a:lnTo>
                <a:lnTo>
                  <a:pt x="265335" y="1219200"/>
                </a:lnTo>
                <a:lnTo>
                  <a:pt x="262798" y="1181100"/>
                </a:lnTo>
                <a:lnTo>
                  <a:pt x="261276" y="1143000"/>
                </a:lnTo>
                <a:lnTo>
                  <a:pt x="260769" y="1104900"/>
                </a:lnTo>
                <a:lnTo>
                  <a:pt x="261291" y="1066800"/>
                </a:lnTo>
                <a:lnTo>
                  <a:pt x="262858" y="1028700"/>
                </a:lnTo>
                <a:lnTo>
                  <a:pt x="265469" y="990600"/>
                </a:lnTo>
                <a:lnTo>
                  <a:pt x="269125" y="952500"/>
                </a:lnTo>
                <a:lnTo>
                  <a:pt x="273825" y="914400"/>
                </a:lnTo>
                <a:lnTo>
                  <a:pt x="279570" y="876300"/>
                </a:lnTo>
                <a:lnTo>
                  <a:pt x="286359" y="838200"/>
                </a:lnTo>
                <a:lnTo>
                  <a:pt x="294193" y="812800"/>
                </a:lnTo>
                <a:lnTo>
                  <a:pt x="303071" y="774700"/>
                </a:lnTo>
                <a:lnTo>
                  <a:pt x="312994" y="749300"/>
                </a:lnTo>
                <a:lnTo>
                  <a:pt x="323962" y="711200"/>
                </a:lnTo>
                <a:lnTo>
                  <a:pt x="335973" y="685800"/>
                </a:lnTo>
                <a:lnTo>
                  <a:pt x="349030" y="647700"/>
                </a:lnTo>
                <a:lnTo>
                  <a:pt x="378276" y="596900"/>
                </a:lnTo>
                <a:lnTo>
                  <a:pt x="411701" y="546100"/>
                </a:lnTo>
                <a:lnTo>
                  <a:pt x="449303" y="495300"/>
                </a:lnTo>
                <a:lnTo>
                  <a:pt x="490876" y="444500"/>
                </a:lnTo>
                <a:lnTo>
                  <a:pt x="535172" y="393700"/>
                </a:lnTo>
                <a:lnTo>
                  <a:pt x="558264" y="381000"/>
                </a:lnTo>
                <a:lnTo>
                  <a:pt x="581985" y="355600"/>
                </a:lnTo>
                <a:lnTo>
                  <a:pt x="606336" y="342900"/>
                </a:lnTo>
                <a:lnTo>
                  <a:pt x="631316" y="330200"/>
                </a:lnTo>
                <a:lnTo>
                  <a:pt x="656925" y="304800"/>
                </a:lnTo>
                <a:lnTo>
                  <a:pt x="683165" y="292100"/>
                </a:lnTo>
                <a:lnTo>
                  <a:pt x="710034" y="279400"/>
                </a:lnTo>
                <a:lnTo>
                  <a:pt x="737534" y="266700"/>
                </a:lnTo>
                <a:lnTo>
                  <a:pt x="765663" y="266700"/>
                </a:lnTo>
                <a:lnTo>
                  <a:pt x="823813" y="241300"/>
                </a:lnTo>
                <a:lnTo>
                  <a:pt x="853833" y="241300"/>
                </a:lnTo>
                <a:lnTo>
                  <a:pt x="884484" y="228600"/>
                </a:lnTo>
                <a:lnTo>
                  <a:pt x="1669190" y="228600"/>
                </a:lnTo>
                <a:lnTo>
                  <a:pt x="1624739" y="190500"/>
                </a:lnTo>
                <a:lnTo>
                  <a:pt x="1593978" y="165100"/>
                </a:lnTo>
                <a:lnTo>
                  <a:pt x="1562372" y="139700"/>
                </a:lnTo>
                <a:lnTo>
                  <a:pt x="1529921" y="127000"/>
                </a:lnTo>
                <a:lnTo>
                  <a:pt x="1496624" y="101600"/>
                </a:lnTo>
                <a:lnTo>
                  <a:pt x="1427495" y="76200"/>
                </a:lnTo>
                <a:lnTo>
                  <a:pt x="1354987" y="50800"/>
                </a:lnTo>
                <a:lnTo>
                  <a:pt x="1279101" y="25400"/>
                </a:lnTo>
                <a:lnTo>
                  <a:pt x="1239891" y="12700"/>
                </a:lnTo>
                <a:close/>
              </a:path>
              <a:path w="4885118" h="2438400">
                <a:moveTo>
                  <a:pt x="1669190" y="228600"/>
                </a:moveTo>
                <a:lnTo>
                  <a:pt x="1144947" y="228600"/>
                </a:lnTo>
                <a:lnTo>
                  <a:pt x="1175986" y="241300"/>
                </a:lnTo>
                <a:lnTo>
                  <a:pt x="1206285" y="241300"/>
                </a:lnTo>
                <a:lnTo>
                  <a:pt x="1235845" y="254000"/>
                </a:lnTo>
                <a:lnTo>
                  <a:pt x="1264665" y="266700"/>
                </a:lnTo>
                <a:lnTo>
                  <a:pt x="1292745" y="266700"/>
                </a:lnTo>
                <a:lnTo>
                  <a:pt x="1320085" y="279400"/>
                </a:lnTo>
                <a:lnTo>
                  <a:pt x="1372545" y="304800"/>
                </a:lnTo>
                <a:lnTo>
                  <a:pt x="1422044" y="330200"/>
                </a:lnTo>
                <a:lnTo>
                  <a:pt x="1445682" y="355600"/>
                </a:lnTo>
                <a:lnTo>
                  <a:pt x="1468580" y="368300"/>
                </a:lnTo>
                <a:lnTo>
                  <a:pt x="1490738" y="393700"/>
                </a:lnTo>
                <a:lnTo>
                  <a:pt x="1512154" y="406400"/>
                </a:lnTo>
                <a:lnTo>
                  <a:pt x="1532830" y="431800"/>
                </a:lnTo>
                <a:lnTo>
                  <a:pt x="1552765" y="457200"/>
                </a:lnTo>
                <a:lnTo>
                  <a:pt x="1571822" y="482600"/>
                </a:lnTo>
                <a:lnTo>
                  <a:pt x="1589901" y="495300"/>
                </a:lnTo>
                <a:lnTo>
                  <a:pt x="1607003" y="520700"/>
                </a:lnTo>
                <a:lnTo>
                  <a:pt x="1623128" y="558800"/>
                </a:lnTo>
                <a:lnTo>
                  <a:pt x="1638276" y="584200"/>
                </a:lnTo>
                <a:lnTo>
                  <a:pt x="1652446" y="609600"/>
                </a:lnTo>
                <a:lnTo>
                  <a:pt x="1665639" y="635000"/>
                </a:lnTo>
                <a:lnTo>
                  <a:pt x="1677855" y="673100"/>
                </a:lnTo>
                <a:lnTo>
                  <a:pt x="1689093" y="698500"/>
                </a:lnTo>
                <a:lnTo>
                  <a:pt x="1699355" y="723900"/>
                </a:lnTo>
                <a:lnTo>
                  <a:pt x="1708639" y="762000"/>
                </a:lnTo>
                <a:lnTo>
                  <a:pt x="1716946" y="800100"/>
                </a:lnTo>
                <a:lnTo>
                  <a:pt x="1724275" y="838200"/>
                </a:lnTo>
                <a:lnTo>
                  <a:pt x="1730627" y="863600"/>
                </a:lnTo>
                <a:lnTo>
                  <a:pt x="1736002" y="901700"/>
                </a:lnTo>
                <a:lnTo>
                  <a:pt x="1740400" y="939800"/>
                </a:lnTo>
                <a:lnTo>
                  <a:pt x="1743820" y="977900"/>
                </a:lnTo>
                <a:lnTo>
                  <a:pt x="1746263" y="1016000"/>
                </a:lnTo>
                <a:lnTo>
                  <a:pt x="1747729" y="1066800"/>
                </a:lnTo>
                <a:lnTo>
                  <a:pt x="1748218" y="1104900"/>
                </a:lnTo>
                <a:lnTo>
                  <a:pt x="1747715" y="1143000"/>
                </a:lnTo>
                <a:lnTo>
                  <a:pt x="1746206" y="1181100"/>
                </a:lnTo>
                <a:lnTo>
                  <a:pt x="1743691" y="1219200"/>
                </a:lnTo>
                <a:lnTo>
                  <a:pt x="1740169" y="1257300"/>
                </a:lnTo>
                <a:lnTo>
                  <a:pt x="1735641" y="1295400"/>
                </a:lnTo>
                <a:lnTo>
                  <a:pt x="1730106" y="1333500"/>
                </a:lnTo>
                <a:lnTo>
                  <a:pt x="1723564" y="1371600"/>
                </a:lnTo>
                <a:lnTo>
                  <a:pt x="1716015" y="1397000"/>
                </a:lnTo>
                <a:lnTo>
                  <a:pt x="1707458" y="1435100"/>
                </a:lnTo>
                <a:lnTo>
                  <a:pt x="1697894" y="1473200"/>
                </a:lnTo>
                <a:lnTo>
                  <a:pt x="1687322" y="1498600"/>
                </a:lnTo>
                <a:lnTo>
                  <a:pt x="1675743" y="1536700"/>
                </a:lnTo>
                <a:lnTo>
                  <a:pt x="1649559" y="1587500"/>
                </a:lnTo>
                <a:lnTo>
                  <a:pt x="1619340" y="1638300"/>
                </a:lnTo>
                <a:lnTo>
                  <a:pt x="1585087" y="1689100"/>
                </a:lnTo>
                <a:lnTo>
                  <a:pt x="1546796" y="1739900"/>
                </a:lnTo>
                <a:lnTo>
                  <a:pt x="1505008" y="1790700"/>
                </a:lnTo>
                <a:lnTo>
                  <a:pt x="1483004" y="1803400"/>
                </a:lnTo>
                <a:lnTo>
                  <a:pt x="1460261" y="1828800"/>
                </a:lnTo>
                <a:lnTo>
                  <a:pt x="1436778" y="1841500"/>
                </a:lnTo>
                <a:lnTo>
                  <a:pt x="1412555" y="1854200"/>
                </a:lnTo>
                <a:lnTo>
                  <a:pt x="1387592" y="1879600"/>
                </a:lnTo>
                <a:lnTo>
                  <a:pt x="1361888" y="1892300"/>
                </a:lnTo>
                <a:lnTo>
                  <a:pt x="1335444" y="1905000"/>
                </a:lnTo>
                <a:lnTo>
                  <a:pt x="1308258" y="1917700"/>
                </a:lnTo>
                <a:lnTo>
                  <a:pt x="1280332" y="1930400"/>
                </a:lnTo>
                <a:lnTo>
                  <a:pt x="1251664" y="1930400"/>
                </a:lnTo>
                <a:lnTo>
                  <a:pt x="1222255" y="1943100"/>
                </a:lnTo>
                <a:lnTo>
                  <a:pt x="1192105" y="1955800"/>
                </a:lnTo>
                <a:lnTo>
                  <a:pt x="1129578" y="1955800"/>
                </a:lnTo>
                <a:lnTo>
                  <a:pt x="1097201" y="1968500"/>
                </a:lnTo>
                <a:lnTo>
                  <a:pt x="1659937" y="1968500"/>
                </a:lnTo>
                <a:lnTo>
                  <a:pt x="1669422" y="1955800"/>
                </a:lnTo>
                <a:lnTo>
                  <a:pt x="1678825" y="1943100"/>
                </a:lnTo>
                <a:lnTo>
                  <a:pt x="1688144" y="1943100"/>
                </a:lnTo>
                <a:lnTo>
                  <a:pt x="1697380" y="1930400"/>
                </a:lnTo>
                <a:lnTo>
                  <a:pt x="1706532" y="1917700"/>
                </a:lnTo>
                <a:lnTo>
                  <a:pt x="1715601" y="1917700"/>
                </a:lnTo>
                <a:lnTo>
                  <a:pt x="1724586" y="1905000"/>
                </a:lnTo>
                <a:lnTo>
                  <a:pt x="1733486" y="1892300"/>
                </a:lnTo>
                <a:lnTo>
                  <a:pt x="1760345" y="1866900"/>
                </a:lnTo>
                <a:lnTo>
                  <a:pt x="1785828" y="1828800"/>
                </a:lnTo>
                <a:lnTo>
                  <a:pt x="1809935" y="1790700"/>
                </a:lnTo>
                <a:lnTo>
                  <a:pt x="1832666" y="1765300"/>
                </a:lnTo>
                <a:lnTo>
                  <a:pt x="1854021" y="1727200"/>
                </a:lnTo>
                <a:lnTo>
                  <a:pt x="1874000" y="1689100"/>
                </a:lnTo>
                <a:lnTo>
                  <a:pt x="1892602" y="1651000"/>
                </a:lnTo>
                <a:lnTo>
                  <a:pt x="1909827" y="1612900"/>
                </a:lnTo>
                <a:lnTo>
                  <a:pt x="1925675" y="1574800"/>
                </a:lnTo>
                <a:lnTo>
                  <a:pt x="1940147" y="1536700"/>
                </a:lnTo>
                <a:lnTo>
                  <a:pt x="1953241" y="1498600"/>
                </a:lnTo>
                <a:lnTo>
                  <a:pt x="1964957" y="1447800"/>
                </a:lnTo>
                <a:lnTo>
                  <a:pt x="1975296" y="1409700"/>
                </a:lnTo>
                <a:lnTo>
                  <a:pt x="1984257" y="1358900"/>
                </a:lnTo>
                <a:lnTo>
                  <a:pt x="1991840" y="1320800"/>
                </a:lnTo>
                <a:lnTo>
                  <a:pt x="1998044" y="1270000"/>
                </a:lnTo>
                <a:lnTo>
                  <a:pt x="2002870" y="1219200"/>
                </a:lnTo>
                <a:lnTo>
                  <a:pt x="2006318" y="1168400"/>
                </a:lnTo>
                <a:lnTo>
                  <a:pt x="2008386" y="1117600"/>
                </a:lnTo>
                <a:lnTo>
                  <a:pt x="2009076" y="1066800"/>
                </a:lnTo>
                <a:lnTo>
                  <a:pt x="2008402" y="1028700"/>
                </a:lnTo>
                <a:lnTo>
                  <a:pt x="2006379" y="977900"/>
                </a:lnTo>
                <a:lnTo>
                  <a:pt x="2003007" y="927100"/>
                </a:lnTo>
                <a:lnTo>
                  <a:pt x="1998286" y="889000"/>
                </a:lnTo>
                <a:lnTo>
                  <a:pt x="1992217" y="838200"/>
                </a:lnTo>
                <a:lnTo>
                  <a:pt x="1984799" y="800100"/>
                </a:lnTo>
                <a:lnTo>
                  <a:pt x="1976032" y="762000"/>
                </a:lnTo>
                <a:lnTo>
                  <a:pt x="1965916" y="711200"/>
                </a:lnTo>
                <a:lnTo>
                  <a:pt x="1954452" y="673100"/>
                </a:lnTo>
                <a:lnTo>
                  <a:pt x="1941639" y="635000"/>
                </a:lnTo>
                <a:lnTo>
                  <a:pt x="1927477" y="596900"/>
                </a:lnTo>
                <a:lnTo>
                  <a:pt x="1911967" y="558800"/>
                </a:lnTo>
                <a:lnTo>
                  <a:pt x="1895107" y="520700"/>
                </a:lnTo>
                <a:lnTo>
                  <a:pt x="1876899" y="495300"/>
                </a:lnTo>
                <a:lnTo>
                  <a:pt x="1857343" y="457200"/>
                </a:lnTo>
                <a:lnTo>
                  <a:pt x="1836437" y="419100"/>
                </a:lnTo>
                <a:lnTo>
                  <a:pt x="1814183" y="393700"/>
                </a:lnTo>
                <a:lnTo>
                  <a:pt x="1790580" y="355600"/>
                </a:lnTo>
                <a:lnTo>
                  <a:pt x="1765628" y="330200"/>
                </a:lnTo>
                <a:lnTo>
                  <a:pt x="1739328" y="292100"/>
                </a:lnTo>
                <a:lnTo>
                  <a:pt x="1711949" y="266700"/>
                </a:lnTo>
                <a:lnTo>
                  <a:pt x="1683725" y="241300"/>
                </a:lnTo>
                <a:lnTo>
                  <a:pt x="1669190" y="228600"/>
                </a:lnTo>
                <a:close/>
              </a:path>
              <a:path w="4885118" h="2438400">
                <a:moveTo>
                  <a:pt x="1158937" y="0"/>
                </a:moveTo>
                <a:lnTo>
                  <a:pt x="892955" y="0"/>
                </a:lnTo>
                <a:lnTo>
                  <a:pt x="848849" y="12700"/>
                </a:lnTo>
                <a:lnTo>
                  <a:pt x="1199836" y="12700"/>
                </a:lnTo>
                <a:lnTo>
                  <a:pt x="1158937" y="0"/>
                </a:lnTo>
                <a:close/>
              </a:path>
              <a:path w="4885118" h="2438400">
                <a:moveTo>
                  <a:pt x="4067365" y="27863"/>
                </a:moveTo>
                <a:lnTo>
                  <a:pt x="3809555" y="27863"/>
                </a:lnTo>
                <a:lnTo>
                  <a:pt x="2994723" y="2152446"/>
                </a:lnTo>
                <a:lnTo>
                  <a:pt x="3271710" y="2152446"/>
                </a:lnTo>
                <a:lnTo>
                  <a:pt x="3483546" y="1556816"/>
                </a:lnTo>
                <a:lnTo>
                  <a:pt x="4655860" y="1556816"/>
                </a:lnTo>
                <a:lnTo>
                  <a:pt x="4569778" y="1333169"/>
                </a:lnTo>
                <a:lnTo>
                  <a:pt x="3566604" y="1333169"/>
                </a:lnTo>
                <a:lnTo>
                  <a:pt x="3898655" y="423170"/>
                </a:lnTo>
                <a:lnTo>
                  <a:pt x="3911374" y="381295"/>
                </a:lnTo>
                <a:lnTo>
                  <a:pt x="3920228" y="343782"/>
                </a:lnTo>
                <a:lnTo>
                  <a:pt x="3928480" y="301065"/>
                </a:lnTo>
                <a:lnTo>
                  <a:pt x="3931094" y="285673"/>
                </a:lnTo>
                <a:lnTo>
                  <a:pt x="4166596" y="285673"/>
                </a:lnTo>
                <a:lnTo>
                  <a:pt x="4067365" y="27863"/>
                </a:lnTo>
                <a:close/>
              </a:path>
              <a:path w="4885118" h="2438400">
                <a:moveTo>
                  <a:pt x="4655860" y="1556816"/>
                </a:moveTo>
                <a:lnTo>
                  <a:pt x="4384357" y="1556816"/>
                </a:lnTo>
                <a:lnTo>
                  <a:pt x="4609655" y="2152446"/>
                </a:lnTo>
                <a:lnTo>
                  <a:pt x="4885118" y="2152446"/>
                </a:lnTo>
                <a:lnTo>
                  <a:pt x="4655860" y="1556816"/>
                </a:lnTo>
                <a:close/>
              </a:path>
              <a:path w="4885118" h="2438400">
                <a:moveTo>
                  <a:pt x="4166596" y="285673"/>
                </a:moveTo>
                <a:lnTo>
                  <a:pt x="3931094" y="285673"/>
                </a:lnTo>
                <a:lnTo>
                  <a:pt x="3938336" y="293929"/>
                </a:lnTo>
                <a:lnTo>
                  <a:pt x="3941182" y="310137"/>
                </a:lnTo>
                <a:lnTo>
                  <a:pt x="3949699" y="353922"/>
                </a:lnTo>
                <a:lnTo>
                  <a:pt x="3961042" y="401026"/>
                </a:lnTo>
                <a:lnTo>
                  <a:pt x="4302950" y="1333169"/>
                </a:lnTo>
                <a:lnTo>
                  <a:pt x="4569778" y="1333169"/>
                </a:lnTo>
                <a:lnTo>
                  <a:pt x="4166596" y="285673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25445" y="3882237"/>
            <a:ext cx="1428750" cy="20961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6505"/>
              </a:lnSpc>
            </a:pPr>
            <a:r>
              <a:rPr sz="13800" dirty="0" smtClean="0">
                <a:solidFill>
                  <a:srgbClr val="BEBEBE"/>
                </a:solidFill>
                <a:latin typeface="Segoe UI"/>
                <a:cs typeface="Segoe UI"/>
              </a:rPr>
              <a:t>&amp;</a:t>
            </a:r>
            <a:endParaRPr sz="13800">
              <a:latin typeface="Segoe UI"/>
              <a:cs typeface="Segoe U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052" y="333629"/>
            <a:ext cx="2684311" cy="488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5995" y="1503044"/>
            <a:ext cx="26441" cy="2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5995" y="1929764"/>
            <a:ext cx="26441" cy="2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5995" y="2356485"/>
            <a:ext cx="26441" cy="2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5995" y="2783204"/>
            <a:ext cx="26441" cy="2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5995" y="3209925"/>
            <a:ext cx="26441" cy="26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995" y="3636645"/>
            <a:ext cx="26441" cy="2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5995" y="4063365"/>
            <a:ext cx="26441" cy="26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5995" y="4490084"/>
            <a:ext cx="26441" cy="2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5995" y="4916804"/>
            <a:ext cx="26441" cy="26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5995" y="5343525"/>
            <a:ext cx="26441" cy="26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5995" y="5770219"/>
            <a:ext cx="26441" cy="2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5995" y="6196939"/>
            <a:ext cx="26441" cy="264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3107" y="1201424"/>
            <a:ext cx="2286635" cy="5132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55600"/>
              </a:lnSpc>
            </a:pP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Se</a:t>
            </a:r>
            <a:r>
              <a:rPr sz="1800" u="heavy" spc="3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r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vi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3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D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cr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ip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on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</a:t>
            </a:r>
            <a:r>
              <a:rPr sz="1800" spc="0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36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5</a:t>
            </a:r>
            <a:r>
              <a:rPr sz="1800" u="heavy" spc="-15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A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d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m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i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13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H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l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p</a:t>
            </a:r>
            <a:r>
              <a:rPr sz="1800" spc="0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ne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2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l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as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</a:t>
            </a:r>
            <a:r>
              <a:rPr sz="1800" u="heavy" spc="-14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te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boo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k</a:t>
            </a:r>
            <a:r>
              <a:rPr sz="1800" spc="-5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ne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2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a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f</a:t>
            </a:r>
            <a:r>
              <a:rPr sz="1800" u="heavy" spc="-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f</a:t>
            </a:r>
            <a:r>
              <a:rPr sz="1800" u="heavy" spc="-13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te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boo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k</a:t>
            </a:r>
            <a:r>
              <a:rPr sz="1800" spc="-5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ne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N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2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f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r</a:t>
            </a:r>
            <a:r>
              <a:rPr sz="1800" u="heavy" spc="-12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36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T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a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che</a:t>
            </a:r>
            <a:r>
              <a:rPr sz="1800" u="heavy" spc="-5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r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s</a:t>
            </a:r>
            <a:r>
              <a:rPr sz="1800" spc="0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36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5</a:t>
            </a:r>
            <a:r>
              <a:rPr sz="1800" u="heavy" spc="-15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 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Vi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d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e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6"/>
              </a:rPr>
              <a:t>o</a:t>
            </a:r>
            <a:endParaRPr sz="1800" dirty="0">
              <a:latin typeface="Segoe UI Light"/>
              <a:cs typeface="Segoe UI Light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 dirty="0"/>
          </a:p>
          <a:p>
            <a:pPr marL="12700">
              <a:lnSpc>
                <a:spcPct val="100000"/>
              </a:lnSpc>
            </a:pP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 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36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5</a:t>
            </a:r>
            <a:r>
              <a:rPr sz="1800" u="heavy" spc="-15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 </a:t>
            </a:r>
            <a:r>
              <a:rPr sz="1800" u="heavy" spc="-9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G</a:t>
            </a:r>
            <a:r>
              <a:rPr sz="1800" u="heavy" spc="-10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r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o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u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p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7"/>
              </a:rPr>
              <a:t>s</a:t>
            </a:r>
            <a:endParaRPr sz="1800" dirty="0">
              <a:latin typeface="Segoe UI Light"/>
              <a:cs typeface="Segoe UI Light"/>
            </a:endParaRPr>
          </a:p>
          <a:p>
            <a:pPr>
              <a:lnSpc>
                <a:spcPts val="1200"/>
              </a:lnSpc>
              <a:spcBef>
                <a:spcPts val="0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Off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i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c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e</a:t>
            </a:r>
            <a:r>
              <a:rPr sz="1800" u="heavy" spc="-110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Mi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8"/>
              </a:rPr>
              <a:t>x</a:t>
            </a:r>
            <a:endParaRPr sz="1800" dirty="0">
              <a:latin typeface="Segoe UI Light"/>
              <a:cs typeface="Segoe UI Light"/>
            </a:endParaRPr>
          </a:p>
          <a:p>
            <a:pPr>
              <a:lnSpc>
                <a:spcPts val="1200"/>
              </a:lnSpc>
              <a:spcBef>
                <a:spcPts val="1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 </a:t>
            </a:r>
            <a:r>
              <a:rPr sz="1800" u="heavy" spc="-9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D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e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l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v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9"/>
              </a:rPr>
              <a:t>e</a:t>
            </a:r>
            <a:endParaRPr sz="1800" dirty="0">
              <a:latin typeface="Segoe UI Light"/>
              <a:cs typeface="Segoe UI Light"/>
            </a:endParaRPr>
          </a:p>
          <a:p>
            <a:pPr marL="12700" marR="284480">
              <a:lnSpc>
                <a:spcPct val="155600"/>
              </a:lnSpc>
            </a:pP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 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36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5</a:t>
            </a:r>
            <a:r>
              <a:rPr sz="1800" u="heavy" spc="-15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 </a:t>
            </a:r>
            <a:r>
              <a:rPr sz="1800" u="heavy" spc="-31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T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r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u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s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t</a:t>
            </a:r>
            <a:r>
              <a:rPr sz="1800" u="heavy" spc="-13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C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ente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r</a:t>
            </a:r>
            <a:r>
              <a:rPr sz="1800" spc="0" dirty="0" smtClean="0">
                <a:solidFill>
                  <a:srgbClr val="FF8B00"/>
                </a:solidFill>
                <a:latin typeface="Segoe UI Light"/>
                <a:cs typeface="Segoe UI Light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O</a:t>
            </a:r>
            <a:r>
              <a:rPr sz="1800" u="heavy" spc="-8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ff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c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e</a:t>
            </a:r>
            <a:r>
              <a:rPr sz="1800" u="heavy" spc="-114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365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 R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oad</a:t>
            </a:r>
            <a:r>
              <a:rPr sz="1800" u="heavy" spc="-9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m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a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10"/>
              </a:rPr>
              <a:t>p</a:t>
            </a:r>
            <a:endParaRPr sz="1800" dirty="0">
              <a:latin typeface="Segoe UI Light"/>
              <a:cs typeface="Segoe UI Light"/>
            </a:endParaRPr>
          </a:p>
          <a:p>
            <a:pPr>
              <a:lnSpc>
                <a:spcPts val="1200"/>
              </a:lnSpc>
              <a:spcBef>
                <a:spcPts val="2"/>
              </a:spcBef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M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i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c</a:t>
            </a:r>
            <a:r>
              <a:rPr sz="1800" u="heavy" spc="-10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r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os</a:t>
            </a:r>
            <a:r>
              <a:rPr sz="1800" u="heavy" spc="-12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o</a:t>
            </a:r>
            <a:r>
              <a:rPr sz="1800" u="heavy" spc="-3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f</a:t>
            </a:r>
            <a:r>
              <a:rPr sz="1800" u="heavy" spc="-1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t</a:t>
            </a:r>
            <a:r>
              <a:rPr sz="1800" u="heavy" spc="-11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 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Ed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uc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a</a:t>
            </a:r>
            <a:r>
              <a:rPr sz="1800" u="heavy" spc="-8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t</a:t>
            </a:r>
            <a:r>
              <a:rPr sz="1800" u="heavy" spc="-7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i</a:t>
            </a:r>
            <a:r>
              <a:rPr sz="1800" u="heavy" spc="-75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o</a:t>
            </a:r>
            <a:r>
              <a:rPr sz="1800" u="heavy" spc="0" dirty="0" smtClean="0">
                <a:solidFill>
                  <a:srgbClr val="FF8B00"/>
                </a:solidFill>
                <a:latin typeface="Segoe UI Light"/>
                <a:cs typeface="Segoe UI Light"/>
                <a:hlinkClick r:id="rId11"/>
              </a:rPr>
              <a:t>n</a:t>
            </a:r>
            <a:endParaRPr sz="1800" dirty="0">
              <a:latin typeface="Segoe UI Light"/>
              <a:cs typeface="Segoe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70692" y="6432803"/>
            <a:ext cx="1318259" cy="425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0732" y="333629"/>
            <a:ext cx="4543717" cy="6379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6374" y="1842389"/>
            <a:ext cx="9963785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499"/>
              </a:lnSpc>
            </a:pPr>
            <a:r>
              <a:rPr sz="2000" b="1" u="heavy" spc="-70" dirty="0" smtClean="0">
                <a:solidFill>
                  <a:srgbClr val="252525"/>
                </a:solidFill>
                <a:latin typeface="Segoe UI"/>
                <a:cs typeface="Segoe UI"/>
              </a:rPr>
              <a:t>O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ff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i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c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e</a:t>
            </a:r>
            <a:r>
              <a:rPr sz="2000" b="1" u="heavy" spc="-150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365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50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15" dirty="0" smtClean="0">
                <a:latin typeface="Segoe UI"/>
                <a:cs typeface="Segoe UI"/>
              </a:rPr>
              <a:t>O</a:t>
            </a:r>
            <a:r>
              <a:rPr sz="1800" spc="-25" dirty="0" smtClean="0">
                <a:latin typeface="Segoe UI"/>
                <a:cs typeface="Segoe UI"/>
              </a:rPr>
              <a:t>v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10" dirty="0" smtClean="0">
                <a:latin typeface="Segoe UI"/>
                <a:cs typeface="Segoe UI"/>
              </a:rPr>
              <a:t>r</a:t>
            </a:r>
            <a:r>
              <a:rPr sz="1800" spc="-20" dirty="0" smtClean="0">
                <a:latin typeface="Segoe UI"/>
                <a:cs typeface="Segoe UI"/>
              </a:rPr>
              <a:t>a</a:t>
            </a:r>
            <a:r>
              <a:rPr sz="1800" spc="0" dirty="0" smtClean="0">
                <a:latin typeface="Segoe UI"/>
                <a:cs typeface="Segoe UI"/>
              </a:rPr>
              <a:t>ll name</a:t>
            </a:r>
            <a:r>
              <a:rPr sz="1800" spc="-2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for Mi</a:t>
            </a:r>
            <a:r>
              <a:rPr sz="1800" spc="-10" dirty="0" smtClean="0">
                <a:latin typeface="Segoe UI"/>
                <a:cs typeface="Segoe UI"/>
              </a:rPr>
              <a:t>c</a:t>
            </a:r>
            <a:r>
              <a:rPr sz="1800" spc="-3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os</a:t>
            </a:r>
            <a:r>
              <a:rPr sz="1800" spc="-35" dirty="0" smtClean="0">
                <a:latin typeface="Segoe UI"/>
                <a:cs typeface="Segoe UI"/>
              </a:rPr>
              <a:t>o</a:t>
            </a:r>
            <a:r>
              <a:rPr sz="1800" spc="30" dirty="0" smtClean="0">
                <a:latin typeface="Segoe UI"/>
                <a:cs typeface="Segoe UI"/>
              </a:rPr>
              <a:t>f</a:t>
            </a:r>
            <a:r>
              <a:rPr sz="1800" spc="0" dirty="0" smtClean="0">
                <a:latin typeface="Segoe UI"/>
                <a:cs typeface="Segoe UI"/>
              </a:rPr>
              <a:t>t</a:t>
            </a:r>
            <a:r>
              <a:rPr sz="1800" spc="-110" dirty="0" smtClean="0">
                <a:latin typeface="Segoe UI"/>
                <a:cs typeface="Segoe UI"/>
              </a:rPr>
              <a:t>’</a:t>
            </a:r>
            <a:r>
              <a:rPr sz="1800" spc="0" dirty="0" smtClean="0">
                <a:latin typeface="Segoe UI"/>
                <a:cs typeface="Segoe UI"/>
              </a:rPr>
              <a:t>s</a:t>
            </a:r>
            <a:r>
              <a:rPr sz="1800" spc="-1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S</a:t>
            </a:r>
            <a:r>
              <a:rPr sz="1800" spc="-35" dirty="0" smtClean="0">
                <a:latin typeface="Segoe UI"/>
                <a:cs typeface="Segoe UI"/>
              </a:rPr>
              <a:t>o</a:t>
            </a:r>
            <a:r>
              <a:rPr sz="1800" spc="30" dirty="0" smtClean="0">
                <a:latin typeface="Segoe UI"/>
                <a:cs typeface="Segoe UI"/>
              </a:rPr>
              <a:t>f</a:t>
            </a:r>
            <a:r>
              <a:rPr sz="1800" spc="0" dirty="0" smtClean="0">
                <a:latin typeface="Segoe UI"/>
                <a:cs typeface="Segoe UI"/>
              </a:rPr>
              <a:t>tw</a:t>
            </a:r>
            <a:r>
              <a:rPr sz="1800" spc="-10" dirty="0" smtClean="0">
                <a:latin typeface="Segoe UI"/>
                <a:cs typeface="Segoe UI"/>
              </a:rPr>
              <a:t>a</a:t>
            </a:r>
            <a:r>
              <a:rPr sz="1800" spc="-3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e</a:t>
            </a:r>
            <a:r>
              <a:rPr sz="1800" spc="-10" dirty="0" smtClean="0">
                <a:latin typeface="Segoe UI"/>
                <a:cs typeface="Segoe UI"/>
              </a:rPr>
              <a:t> a</a:t>
            </a:r>
            <a:r>
              <a:rPr sz="1800" spc="0" dirty="0" smtClean="0">
                <a:latin typeface="Segoe UI"/>
                <a:cs typeface="Segoe UI"/>
              </a:rPr>
              <a:t>s</a:t>
            </a:r>
            <a:r>
              <a:rPr sz="1800" spc="-1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a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Se</a:t>
            </a:r>
            <a:r>
              <a:rPr sz="1800" spc="65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vi</a:t>
            </a:r>
            <a:r>
              <a:rPr sz="1800" spc="-10" dirty="0" smtClean="0">
                <a:latin typeface="Segoe UI"/>
                <a:cs typeface="Segoe UI"/>
              </a:rPr>
              <a:t>c</a:t>
            </a:r>
            <a:r>
              <a:rPr sz="1800" spc="0" dirty="0" smtClean="0">
                <a:latin typeface="Segoe UI"/>
                <a:cs typeface="Segoe UI"/>
              </a:rPr>
              <a:t>e</a:t>
            </a:r>
            <a:r>
              <a:rPr sz="1800" spc="15" dirty="0" smtClean="0">
                <a:latin typeface="Segoe UI"/>
                <a:cs typeface="Segoe UI"/>
              </a:rPr>
              <a:t> </a:t>
            </a:r>
            <a:r>
              <a:rPr sz="1800" spc="-35" dirty="0" smtClean="0">
                <a:latin typeface="Segoe UI"/>
                <a:cs typeface="Segoe UI"/>
              </a:rPr>
              <a:t>o</a:t>
            </a:r>
            <a:r>
              <a:rPr sz="1800" spc="0" dirty="0" smtClean="0">
                <a:latin typeface="Segoe UI"/>
                <a:cs typeface="Segoe UI"/>
              </a:rPr>
              <a:t>ffe</a:t>
            </a:r>
            <a:r>
              <a:rPr sz="1800" spc="-1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in</a:t>
            </a:r>
            <a:r>
              <a:rPr sz="1800" spc="-10" dirty="0" smtClean="0">
                <a:latin typeface="Segoe UI"/>
                <a:cs typeface="Segoe UI"/>
              </a:rPr>
              <a:t>g</a:t>
            </a:r>
            <a:r>
              <a:rPr sz="1800" spc="0" dirty="0" smtClean="0">
                <a:latin typeface="Segoe UI"/>
                <a:cs typeface="Segoe UI"/>
              </a:rPr>
              <a:t>s.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Inclu</a:t>
            </a:r>
            <a:r>
              <a:rPr sz="1800" spc="-10" dirty="0" smtClean="0">
                <a:latin typeface="Segoe UI"/>
                <a:cs typeface="Segoe UI"/>
              </a:rPr>
              <a:t>de</a:t>
            </a:r>
            <a:r>
              <a:rPr sz="1800" spc="0" dirty="0" smtClean="0">
                <a:latin typeface="Segoe UI"/>
                <a:cs typeface="Segoe UI"/>
              </a:rPr>
              <a:t>s Ex</a:t>
            </a:r>
            <a:r>
              <a:rPr sz="1800" spc="-10" dirty="0" smtClean="0">
                <a:latin typeface="Segoe UI"/>
                <a:cs typeface="Segoe UI"/>
              </a:rPr>
              <a:t>c</a:t>
            </a:r>
            <a:r>
              <a:rPr sz="1800" spc="0" dirty="0" smtClean="0">
                <a:latin typeface="Segoe UI"/>
                <a:cs typeface="Segoe UI"/>
              </a:rPr>
              <a:t>han</a:t>
            </a:r>
            <a:r>
              <a:rPr sz="1800" spc="-10" dirty="0" smtClean="0">
                <a:latin typeface="Segoe UI"/>
                <a:cs typeface="Segoe UI"/>
              </a:rPr>
              <a:t>g</a:t>
            </a:r>
            <a:r>
              <a:rPr sz="1800" spc="0" dirty="0" smtClean="0">
                <a:latin typeface="Segoe UI"/>
                <a:cs typeface="Segoe UI"/>
              </a:rPr>
              <a:t>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Onl</a:t>
            </a:r>
            <a:r>
              <a:rPr sz="1800" spc="-10" dirty="0" smtClean="0">
                <a:latin typeface="Segoe UI"/>
                <a:cs typeface="Segoe UI"/>
              </a:rPr>
              <a:t>i</a:t>
            </a:r>
            <a:r>
              <a:rPr sz="1800" spc="0" dirty="0" smtClean="0">
                <a:latin typeface="Segoe UI"/>
                <a:cs typeface="Segoe UI"/>
              </a:rPr>
              <a:t>ne, Sh</a:t>
            </a:r>
            <a:r>
              <a:rPr sz="1800" spc="-10" dirty="0" smtClean="0">
                <a:latin typeface="Segoe UI"/>
                <a:cs typeface="Segoe UI"/>
              </a:rPr>
              <a:t>a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75" dirty="0" smtClean="0">
                <a:latin typeface="Segoe UI"/>
                <a:cs typeface="Segoe UI"/>
              </a:rPr>
              <a:t>P</a:t>
            </a:r>
            <a:r>
              <a:rPr sz="1800" spc="-10" dirty="0" smtClean="0">
                <a:latin typeface="Segoe UI"/>
                <a:cs typeface="Segoe UI"/>
              </a:rPr>
              <a:t>oint Online,</a:t>
            </a:r>
            <a:r>
              <a:rPr sz="1800" spc="-15" dirty="0" smtClean="0">
                <a:latin typeface="Segoe UI"/>
                <a:cs typeface="Segoe UI"/>
              </a:rPr>
              <a:t> One</a:t>
            </a:r>
            <a:r>
              <a:rPr sz="1800" spc="0" dirty="0" smtClean="0">
                <a:latin typeface="Segoe UI"/>
                <a:cs typeface="Segoe UI"/>
              </a:rPr>
              <a:t>Dr</a:t>
            </a:r>
            <a:r>
              <a:rPr sz="1800" spc="-10" dirty="0" smtClean="0">
                <a:latin typeface="Segoe UI"/>
                <a:cs typeface="Segoe UI"/>
              </a:rPr>
              <a:t>i</a:t>
            </a:r>
            <a:r>
              <a:rPr sz="1800" spc="-15" dirty="0" smtClean="0">
                <a:latin typeface="Segoe UI"/>
                <a:cs typeface="Segoe UI"/>
              </a:rPr>
              <a:t>v</a:t>
            </a:r>
            <a:r>
              <a:rPr sz="1800" spc="-10" dirty="0" smtClean="0">
                <a:latin typeface="Segoe UI"/>
                <a:cs typeface="Segoe UI"/>
              </a:rPr>
              <a:t>e for Business</a:t>
            </a:r>
            <a:r>
              <a:rPr sz="1800" spc="-5" dirty="0" smtClean="0">
                <a:latin typeface="Segoe UI"/>
                <a:cs typeface="Segoe UI"/>
              </a:rPr>
              <a:t>,</a:t>
            </a:r>
            <a:r>
              <a:rPr sz="1800" spc="-35" dirty="0" smtClean="0">
                <a:latin typeface="Segoe UI"/>
                <a:cs typeface="Segoe UI"/>
              </a:rPr>
              <a:t> 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35" dirty="0" smtClean="0">
                <a:latin typeface="Segoe UI"/>
                <a:cs typeface="Segoe UI"/>
              </a:rPr>
              <a:t>t</a:t>
            </a:r>
            <a:r>
              <a:rPr sz="1800" spc="-10" dirty="0" smtClean="0">
                <a:latin typeface="Segoe UI"/>
                <a:cs typeface="Segoe UI"/>
              </a:rPr>
              <a:t>c. Not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-15" dirty="0" smtClean="0">
                <a:latin typeface="Segoe UI"/>
                <a:cs typeface="Segoe UI"/>
              </a:rPr>
              <a:t>o </a:t>
            </a:r>
            <a:r>
              <a:rPr sz="1800" spc="-10" dirty="0" smtClean="0">
                <a:latin typeface="Segoe UI"/>
                <a:cs typeface="Segoe UI"/>
              </a:rPr>
              <a:t>be confused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5" dirty="0" smtClean="0">
                <a:latin typeface="Segoe UI"/>
                <a:cs typeface="Segoe UI"/>
              </a:rPr>
              <a:t>wi</a:t>
            </a:r>
            <a:r>
              <a:rPr sz="1800" spc="-10" dirty="0" smtClean="0">
                <a:latin typeface="Segoe UI"/>
                <a:cs typeface="Segoe UI"/>
              </a:rPr>
              <a:t>th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Az</a:t>
            </a:r>
            <a:r>
              <a:rPr sz="1800" spc="5" dirty="0" smtClean="0">
                <a:latin typeface="Segoe UI"/>
                <a:cs typeface="Segoe UI"/>
              </a:rPr>
              <a:t>u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0" dirty="0" smtClean="0">
                <a:latin typeface="Segoe UI"/>
                <a:cs typeface="Segoe UI"/>
              </a:rPr>
              <a:t>!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374" y="2728214"/>
            <a:ext cx="9368155" cy="2753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u="heavy" spc="-254" dirty="0" smtClean="0">
                <a:solidFill>
                  <a:srgbClr val="252525"/>
                </a:solidFill>
                <a:latin typeface="Segoe UI"/>
                <a:cs typeface="Segoe UI"/>
              </a:rPr>
              <a:t>T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e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nant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35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165" dirty="0" smtClean="0">
                <a:latin typeface="Segoe UI"/>
                <a:cs typeface="Segoe UI"/>
              </a:rPr>
              <a:t>Y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sui</a:t>
            </a:r>
            <a:r>
              <a:rPr sz="1800" spc="-15" dirty="0" smtClean="0">
                <a:latin typeface="Segoe UI"/>
                <a:cs typeface="Segoe UI"/>
              </a:rPr>
              <a:t>t</a:t>
            </a:r>
            <a:r>
              <a:rPr sz="1800" spc="-10" dirty="0" smtClean="0">
                <a:latin typeface="Segoe UI"/>
                <a:cs typeface="Segoe UI"/>
              </a:rPr>
              <a:t>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in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the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5" dirty="0" smtClean="0">
                <a:latin typeface="Segoe UI"/>
                <a:cs typeface="Segoe UI"/>
              </a:rPr>
              <a:t>o</a:t>
            </a:r>
            <a:r>
              <a:rPr sz="1800" spc="-20" dirty="0" smtClean="0">
                <a:latin typeface="Segoe UI"/>
                <a:cs typeface="Segoe UI"/>
              </a:rPr>
              <a:t>ve</a:t>
            </a:r>
            <a:r>
              <a:rPr sz="1800" spc="-10" dirty="0" smtClean="0">
                <a:latin typeface="Segoe UI"/>
                <a:cs typeface="Segoe UI"/>
              </a:rPr>
              <a:t>r</a:t>
            </a:r>
            <a:r>
              <a:rPr sz="1800" spc="-20" dirty="0" smtClean="0">
                <a:latin typeface="Segoe UI"/>
                <a:cs typeface="Segoe UI"/>
              </a:rPr>
              <a:t>a</a:t>
            </a:r>
            <a:r>
              <a:rPr sz="1800" spc="0" dirty="0" smtClean="0">
                <a:latin typeface="Segoe UI"/>
                <a:cs typeface="Segoe UI"/>
              </a:rPr>
              <a:t>ll</a:t>
            </a:r>
            <a:r>
              <a:rPr sz="1800" spc="-10" dirty="0" smtClean="0">
                <a:latin typeface="Segoe UI"/>
                <a:cs typeface="Segoe UI"/>
              </a:rPr>
              <a:t> Offi</a:t>
            </a:r>
            <a:r>
              <a:rPr sz="1800" spc="-20" dirty="0" smtClean="0">
                <a:latin typeface="Segoe UI"/>
                <a:cs typeface="Segoe UI"/>
              </a:rPr>
              <a:t>c</a:t>
            </a:r>
            <a:r>
              <a:rPr sz="1800" spc="-10" dirty="0" smtClean="0">
                <a:latin typeface="Segoe UI"/>
                <a:cs typeface="Segoe UI"/>
              </a:rPr>
              <a:t>e</a:t>
            </a:r>
            <a:r>
              <a:rPr sz="1800" spc="1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365 </a:t>
            </a:r>
            <a:r>
              <a:rPr sz="1800" spc="-10" dirty="0" smtClean="0">
                <a:latin typeface="Segoe UI"/>
                <a:cs typeface="Segoe UI"/>
              </a:rPr>
              <a:t>con</a:t>
            </a:r>
            <a:r>
              <a:rPr sz="1800" spc="-25" dirty="0" smtClean="0">
                <a:latin typeface="Segoe UI"/>
                <a:cs typeface="Segoe UI"/>
              </a:rPr>
              <a:t>d</a:t>
            </a:r>
            <a:r>
              <a:rPr sz="1800" spc="0" dirty="0" smtClean="0">
                <a:latin typeface="Segoe UI"/>
                <a:cs typeface="Segoe UI"/>
              </a:rPr>
              <a:t>omin</a:t>
            </a:r>
            <a:r>
              <a:rPr sz="1800" spc="-10" dirty="0" smtClean="0">
                <a:latin typeface="Segoe UI"/>
                <a:cs typeface="Segoe UI"/>
              </a:rPr>
              <a:t>i</a:t>
            </a:r>
            <a:r>
              <a:rPr sz="1800" spc="0" dirty="0" smtClean="0">
                <a:latin typeface="Segoe UI"/>
                <a:cs typeface="Segoe UI"/>
              </a:rPr>
              <a:t>um.</a:t>
            </a:r>
            <a:endParaRPr sz="1800">
              <a:latin typeface="Segoe UI"/>
              <a:cs typeface="Segoe U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Doma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i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n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35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15" dirty="0" smtClean="0">
                <a:latin typeface="Segoe UI"/>
                <a:cs typeface="Segoe UI"/>
              </a:rPr>
              <a:t>One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50" dirty="0" smtClean="0">
                <a:latin typeface="Segoe UI"/>
                <a:cs typeface="Segoe UI"/>
              </a:rPr>
              <a:t>o</a:t>
            </a:r>
            <a:r>
              <a:rPr sz="1800" spc="-10" dirty="0" smtClean="0">
                <a:latin typeface="Segoe UI"/>
                <a:cs typeface="Segoe UI"/>
              </a:rPr>
              <a:t>f </a:t>
            </a:r>
            <a:r>
              <a:rPr sz="1800" spc="-20" dirty="0" smtClean="0">
                <a:latin typeface="Segoe UI"/>
                <a:cs typeface="Segoe UI"/>
              </a:rPr>
              <a:t>y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25" dirty="0" smtClean="0">
                <a:latin typeface="Segoe UI"/>
                <a:cs typeface="Segoe UI"/>
              </a:rPr>
              <a:t> 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ooms</a:t>
            </a:r>
            <a:r>
              <a:rPr sz="1800" spc="-1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in</a:t>
            </a:r>
            <a:r>
              <a:rPr sz="1800" spc="-20" dirty="0" smtClean="0">
                <a:latin typeface="Segoe UI"/>
                <a:cs typeface="Segoe UI"/>
              </a:rPr>
              <a:t> y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sui</a:t>
            </a:r>
            <a:r>
              <a:rPr sz="1800" spc="-15" dirty="0" smtClean="0">
                <a:latin typeface="Segoe UI"/>
                <a:cs typeface="Segoe UI"/>
              </a:rPr>
              <a:t>t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5" dirty="0" smtClean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1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000" b="1" u="heavy" spc="-70" dirty="0" smtClean="0">
                <a:solidFill>
                  <a:srgbClr val="252525"/>
                </a:solidFill>
                <a:latin typeface="Segoe UI"/>
                <a:cs typeface="Segoe UI"/>
              </a:rPr>
              <a:t>P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l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an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60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165" dirty="0" smtClean="0">
                <a:latin typeface="Segoe UI"/>
                <a:cs typeface="Segoe UI"/>
              </a:rPr>
              <a:t>Y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15" dirty="0" smtClean="0">
                <a:latin typeface="Segoe UI"/>
                <a:cs typeface="Segoe UI"/>
              </a:rPr>
              <a:t> bundl</a:t>
            </a:r>
            <a:r>
              <a:rPr sz="1800" spc="-10" dirty="0" smtClean="0">
                <a:latin typeface="Segoe UI"/>
                <a:cs typeface="Segoe UI"/>
              </a:rPr>
              <a:t>e </a:t>
            </a:r>
            <a:r>
              <a:rPr sz="1800" spc="-55" dirty="0" smtClean="0">
                <a:latin typeface="Segoe UI"/>
                <a:cs typeface="Segoe UI"/>
              </a:rPr>
              <a:t>o</a:t>
            </a:r>
            <a:r>
              <a:rPr sz="1800" spc="-10" dirty="0" smtClean="0">
                <a:latin typeface="Segoe UI"/>
                <a:cs typeface="Segoe UI"/>
              </a:rPr>
              <a:t>f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in</a:t>
            </a:r>
            <a:r>
              <a:rPr sz="1800" spc="-25" dirty="0" smtClean="0">
                <a:latin typeface="Segoe UI"/>
                <a:cs typeface="Segoe UI"/>
              </a:rPr>
              <a:t>d</a:t>
            </a:r>
            <a:r>
              <a:rPr sz="1800" spc="0" dirty="0" smtClean="0">
                <a:latin typeface="Segoe UI"/>
                <a:cs typeface="Segoe UI"/>
              </a:rPr>
              <a:t>iv</a:t>
            </a:r>
            <a:r>
              <a:rPr sz="1800" spc="-10" dirty="0" smtClean="0">
                <a:latin typeface="Segoe UI"/>
                <a:cs typeface="Segoe UI"/>
              </a:rPr>
              <a:t>i</a:t>
            </a:r>
            <a:r>
              <a:rPr sz="1800" spc="-15" dirty="0" smtClean="0">
                <a:latin typeface="Segoe UI"/>
                <a:cs typeface="Segoe UI"/>
              </a:rPr>
              <a:t>du</a:t>
            </a:r>
            <a:r>
              <a:rPr sz="1800" spc="-20" dirty="0" smtClean="0">
                <a:latin typeface="Segoe UI"/>
                <a:cs typeface="Segoe UI"/>
              </a:rPr>
              <a:t>a</a:t>
            </a:r>
            <a:r>
              <a:rPr sz="1800" spc="0" dirty="0" smtClean="0">
                <a:latin typeface="Segoe UI"/>
                <a:cs typeface="Segoe UI"/>
              </a:rPr>
              <a:t>l</a:t>
            </a:r>
            <a:r>
              <a:rPr sz="1800" spc="1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se</a:t>
            </a:r>
            <a:r>
              <a:rPr sz="1800" spc="55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vi</a:t>
            </a:r>
            <a:r>
              <a:rPr sz="1800" spc="-10" dirty="0" smtClean="0">
                <a:latin typeface="Segoe UI"/>
                <a:cs typeface="Segoe UI"/>
              </a:rPr>
              <a:t>c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0" dirty="0" smtClean="0">
                <a:latin typeface="Segoe UI"/>
                <a:cs typeface="Segoe UI"/>
              </a:rPr>
              <a:t>s.</a:t>
            </a:r>
            <a:endParaRPr sz="1800">
              <a:latin typeface="Segoe UI"/>
              <a:cs typeface="Segoe U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000" b="1" u="heavy" spc="-70" dirty="0" smtClean="0">
                <a:solidFill>
                  <a:srgbClr val="252525"/>
                </a:solidFill>
                <a:latin typeface="Segoe UI"/>
                <a:cs typeface="Segoe UI"/>
              </a:rPr>
              <a:t>O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n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li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n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e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50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25" dirty="0" smtClean="0">
                <a:latin typeface="Segoe UI"/>
                <a:cs typeface="Segoe UI"/>
              </a:rPr>
              <a:t>H</a:t>
            </a:r>
            <a:r>
              <a:rPr sz="1800" spc="0" dirty="0" smtClean="0">
                <a:latin typeface="Segoe UI"/>
                <a:cs typeface="Segoe UI"/>
              </a:rPr>
              <a:t>os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15" dirty="0" smtClean="0">
                <a:latin typeface="Segoe UI"/>
                <a:cs typeface="Segoe UI"/>
              </a:rPr>
              <a:t>d</a:t>
            </a:r>
            <a:r>
              <a:rPr sz="1800" spc="-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by Mic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os</a:t>
            </a:r>
            <a:r>
              <a:rPr sz="1800" spc="-50" dirty="0" smtClean="0">
                <a:latin typeface="Segoe UI"/>
                <a:cs typeface="Segoe UI"/>
              </a:rPr>
              <a:t>o</a:t>
            </a:r>
            <a:r>
              <a:rPr sz="1800" spc="20" dirty="0" smtClean="0">
                <a:latin typeface="Segoe UI"/>
                <a:cs typeface="Segoe UI"/>
              </a:rPr>
              <a:t>f</a:t>
            </a:r>
            <a:r>
              <a:rPr sz="1800" spc="-10" dirty="0" smtClean="0">
                <a:latin typeface="Segoe UI"/>
                <a:cs typeface="Segoe UI"/>
              </a:rPr>
              <a:t>t</a:t>
            </a:r>
            <a:r>
              <a:rPr sz="1800" spc="-1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in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15" dirty="0" smtClean="0">
                <a:latin typeface="Segoe UI"/>
                <a:cs typeface="Segoe UI"/>
              </a:rPr>
              <a:t> d</a:t>
            </a:r>
            <a:r>
              <a:rPr sz="1800" spc="-20" dirty="0" smtClean="0">
                <a:latin typeface="Segoe UI"/>
                <a:cs typeface="Segoe UI"/>
              </a:rPr>
              <a:t>a</a:t>
            </a:r>
            <a:r>
              <a:rPr sz="1800" spc="-10" dirty="0" smtClean="0">
                <a:latin typeface="Segoe UI"/>
                <a:cs typeface="Segoe UI"/>
              </a:rPr>
              <a:t>ta </a:t>
            </a:r>
            <a:r>
              <a:rPr sz="1800" spc="-20" dirty="0" smtClean="0">
                <a:latin typeface="Segoe UI"/>
                <a:cs typeface="Segoe UI"/>
              </a:rPr>
              <a:t>ce</a:t>
            </a:r>
            <a:r>
              <a:rPr sz="1800" spc="-15" dirty="0" smtClean="0">
                <a:latin typeface="Segoe UI"/>
                <a:cs typeface="Segoe UI"/>
              </a:rPr>
              <a:t>n</a:t>
            </a:r>
            <a:r>
              <a:rPr sz="1800" spc="-20" dirty="0" smtClean="0">
                <a:latin typeface="Segoe UI"/>
                <a:cs typeface="Segoe UI"/>
              </a:rPr>
              <a:t>te</a:t>
            </a:r>
            <a:r>
              <a:rPr sz="1800" spc="-5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s</a:t>
            </a:r>
            <a:r>
              <a:rPr sz="1800" spc="-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ac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oss</a:t>
            </a:r>
            <a:r>
              <a:rPr sz="1800" spc="-10" dirty="0" smtClean="0">
                <a:latin typeface="Segoe UI"/>
                <a:cs typeface="Segoe UI"/>
              </a:rPr>
              <a:t> the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Uni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15" dirty="0" smtClean="0">
                <a:latin typeface="Segoe UI"/>
                <a:cs typeface="Segoe UI"/>
              </a:rPr>
              <a:t>d </a:t>
            </a:r>
            <a:r>
              <a:rPr sz="1800" spc="-65" dirty="0" smtClean="0">
                <a:latin typeface="Segoe UI"/>
                <a:cs typeface="Segoe UI"/>
              </a:rPr>
              <a:t>S</a:t>
            </a:r>
            <a:r>
              <a:rPr sz="1800" spc="-10" dirty="0" smtClean="0">
                <a:latin typeface="Segoe UI"/>
                <a:cs typeface="Segoe UI"/>
              </a:rPr>
              <a:t>ta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0" dirty="0" smtClean="0">
                <a:latin typeface="Segoe UI"/>
                <a:cs typeface="Segoe UI"/>
              </a:rPr>
              <a:t>s,</a:t>
            </a:r>
            <a:r>
              <a:rPr sz="1800" spc="-5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safe</a:t>
            </a:r>
            <a:r>
              <a:rPr sz="1800" spc="-10" dirty="0" smtClean="0">
                <a:latin typeface="Segoe UI"/>
                <a:cs typeface="Segoe UI"/>
              </a:rPr>
              <a:t>ly and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secu</a:t>
            </a:r>
            <a:r>
              <a:rPr sz="1800" spc="-40" dirty="0" smtClean="0">
                <a:latin typeface="Segoe UI"/>
                <a:cs typeface="Segoe UI"/>
              </a:rPr>
              <a:t>r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5" dirty="0" smtClean="0">
                <a:latin typeface="Segoe UI"/>
                <a:cs typeface="Segoe UI"/>
              </a:rPr>
              <a:t>l</a:t>
            </a:r>
            <a:r>
              <a:rPr sz="1800" spc="-120" dirty="0" smtClean="0">
                <a:latin typeface="Segoe UI"/>
                <a:cs typeface="Segoe UI"/>
              </a:rPr>
              <a:t>y</a:t>
            </a:r>
            <a:r>
              <a:rPr sz="1800" spc="-5" dirty="0" smtClean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000" b="1" u="heavy" spc="-70" dirty="0" smtClean="0">
                <a:solidFill>
                  <a:srgbClr val="252525"/>
                </a:solidFill>
                <a:latin typeface="Segoe UI"/>
                <a:cs typeface="Segoe UI"/>
              </a:rPr>
              <a:t>O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n</a:t>
            </a:r>
            <a:r>
              <a:rPr sz="2000" b="1" u="heavy" spc="-70" dirty="0" smtClean="0">
                <a:solidFill>
                  <a:srgbClr val="252525"/>
                </a:solidFill>
                <a:latin typeface="Segoe UI"/>
                <a:cs typeface="Segoe UI"/>
              </a:rPr>
              <a:t>-P</a:t>
            </a:r>
            <a:r>
              <a:rPr sz="2000" b="1" u="heavy" spc="-90" dirty="0" smtClean="0">
                <a:solidFill>
                  <a:srgbClr val="252525"/>
                </a:solidFill>
                <a:latin typeface="Segoe UI"/>
                <a:cs typeface="Segoe UI"/>
              </a:rPr>
              <a:t>r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e</a:t>
            </a:r>
            <a:r>
              <a:rPr sz="2000" b="1" u="heavy" spc="-75" dirty="0" smtClean="0">
                <a:solidFill>
                  <a:srgbClr val="252525"/>
                </a:solidFill>
                <a:latin typeface="Segoe UI"/>
                <a:cs typeface="Segoe UI"/>
              </a:rPr>
              <a:t>m</a:t>
            </a:r>
            <a:r>
              <a:rPr sz="2000" b="1" u="heavy" spc="-80" dirty="0" smtClean="0">
                <a:solidFill>
                  <a:srgbClr val="252525"/>
                </a:solidFill>
                <a:latin typeface="Segoe UI"/>
                <a:cs typeface="Segoe UI"/>
              </a:rPr>
              <a:t>ises</a:t>
            </a:r>
            <a:r>
              <a:rPr sz="2000" b="1" u="heavy" spc="0" dirty="0" smtClean="0">
                <a:solidFill>
                  <a:srgbClr val="252525"/>
                </a:solidFill>
                <a:latin typeface="Segoe UI"/>
                <a:cs typeface="Segoe UI"/>
              </a:rPr>
              <a:t>:</a:t>
            </a:r>
            <a:r>
              <a:rPr sz="2000" b="1" spc="-125" dirty="0" smtClean="0">
                <a:solidFill>
                  <a:srgbClr val="252525"/>
                </a:solidFill>
                <a:latin typeface="Segoe UI"/>
                <a:cs typeface="Segoe UI"/>
              </a:rPr>
              <a:t> </a:t>
            </a:r>
            <a:r>
              <a:rPr sz="1800" spc="-25" dirty="0" smtClean="0">
                <a:latin typeface="Segoe UI"/>
                <a:cs typeface="Segoe UI"/>
              </a:rPr>
              <a:t>H</a:t>
            </a:r>
            <a:r>
              <a:rPr sz="1800" spc="0" dirty="0" smtClean="0">
                <a:latin typeface="Segoe UI"/>
                <a:cs typeface="Segoe UI"/>
              </a:rPr>
              <a:t>os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15" dirty="0" smtClean="0">
                <a:latin typeface="Segoe UI"/>
                <a:cs typeface="Segoe UI"/>
              </a:rPr>
              <a:t>d </a:t>
            </a:r>
            <a:r>
              <a:rPr sz="1800" spc="-10" dirty="0" smtClean="0">
                <a:latin typeface="Segoe UI"/>
                <a:cs typeface="Segoe UI"/>
              </a:rPr>
              <a:t>by </a:t>
            </a:r>
            <a:r>
              <a:rPr sz="1800" spc="-20" dirty="0" smtClean="0">
                <a:latin typeface="Segoe UI"/>
                <a:cs typeface="Segoe UI"/>
              </a:rPr>
              <a:t>y</a:t>
            </a:r>
            <a:r>
              <a:rPr sz="1800" spc="-10" dirty="0" smtClean="0">
                <a:latin typeface="Segoe UI"/>
                <a:cs typeface="Segoe UI"/>
              </a:rPr>
              <a:t>ou,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the</a:t>
            </a:r>
            <a:r>
              <a:rPr sz="1800" spc="-20" dirty="0" smtClean="0">
                <a:latin typeface="Segoe UI"/>
                <a:cs typeface="Segoe UI"/>
              </a:rPr>
              <a:t> </a:t>
            </a:r>
            <a:r>
              <a:rPr sz="1800" spc="0" dirty="0" smtClean="0">
                <a:latin typeface="Segoe UI"/>
                <a:cs typeface="Segoe UI"/>
              </a:rPr>
              <a:t>Cus</a:t>
            </a:r>
            <a:r>
              <a:rPr sz="1800" spc="-25" dirty="0" smtClean="0">
                <a:latin typeface="Segoe UI"/>
                <a:cs typeface="Segoe UI"/>
              </a:rPr>
              <a:t>t</a:t>
            </a:r>
            <a:r>
              <a:rPr sz="1800" spc="0" dirty="0" smtClean="0">
                <a:latin typeface="Segoe UI"/>
                <a:cs typeface="Segoe UI"/>
              </a:rPr>
              <a:t>om</a:t>
            </a:r>
            <a:r>
              <a:rPr sz="1800" spc="-10" dirty="0" smtClean="0">
                <a:latin typeface="Segoe UI"/>
                <a:cs typeface="Segoe UI"/>
              </a:rPr>
              <a:t>e</a:t>
            </a:r>
            <a:r>
              <a:rPr sz="1800" spc="-160" dirty="0" smtClean="0">
                <a:latin typeface="Segoe UI"/>
                <a:cs typeface="Segoe UI"/>
              </a:rPr>
              <a:t>r</a:t>
            </a:r>
            <a:r>
              <a:rPr sz="1800" spc="-5" dirty="0" smtClean="0">
                <a:latin typeface="Segoe UI"/>
                <a:cs typeface="Segoe UI"/>
              </a:rPr>
              <a:t>,</a:t>
            </a:r>
            <a:r>
              <a:rPr sz="1800" spc="-25" dirty="0" smtClean="0">
                <a:latin typeface="Segoe UI"/>
                <a:cs typeface="Segoe UI"/>
              </a:rPr>
              <a:t> </a:t>
            </a:r>
            <a:r>
              <a:rPr sz="1800" spc="-15" dirty="0" smtClean="0">
                <a:latin typeface="Segoe UI"/>
                <a:cs typeface="Segoe UI"/>
              </a:rPr>
              <a:t>on </a:t>
            </a:r>
            <a:r>
              <a:rPr sz="1800" spc="-20" dirty="0" smtClean="0">
                <a:latin typeface="Segoe UI"/>
                <a:cs typeface="Segoe UI"/>
              </a:rPr>
              <a:t>y</a:t>
            </a:r>
            <a:r>
              <a:rPr sz="1800" spc="-10" dirty="0" smtClean="0">
                <a:latin typeface="Segoe UI"/>
                <a:cs typeface="Segoe UI"/>
              </a:rPr>
              <a:t>our</a:t>
            </a:r>
            <a:r>
              <a:rPr sz="1800" spc="-2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se</a:t>
            </a:r>
            <a:r>
              <a:rPr sz="1800" spc="55" dirty="0" smtClean="0">
                <a:latin typeface="Segoe UI"/>
                <a:cs typeface="Segoe UI"/>
              </a:rPr>
              <a:t>r</a:t>
            </a:r>
            <a:r>
              <a:rPr sz="1800" spc="-15" dirty="0" smtClean="0">
                <a:latin typeface="Segoe UI"/>
                <a:cs typeface="Segoe UI"/>
              </a:rPr>
              <a:t>v</a:t>
            </a:r>
            <a:r>
              <a:rPr sz="1800" spc="-20" dirty="0" smtClean="0">
                <a:latin typeface="Segoe UI"/>
                <a:cs typeface="Segoe UI"/>
              </a:rPr>
              <a:t>e</a:t>
            </a:r>
            <a:r>
              <a:rPr sz="1800" spc="-5" dirty="0" smtClean="0">
                <a:latin typeface="Segoe UI"/>
                <a:cs typeface="Segoe UI"/>
              </a:rPr>
              <a:t>r</a:t>
            </a:r>
            <a:r>
              <a:rPr sz="1800" spc="0" dirty="0" smtClean="0">
                <a:latin typeface="Segoe UI"/>
                <a:cs typeface="Segoe UI"/>
              </a:rPr>
              <a:t>s</a:t>
            </a:r>
            <a:r>
              <a:rPr sz="1800" spc="-5" dirty="0" smtClean="0">
                <a:latin typeface="Segoe UI"/>
                <a:cs typeface="Segoe UI"/>
              </a:rPr>
              <a:t> </a:t>
            </a:r>
            <a:r>
              <a:rPr sz="1800" spc="-10" dirty="0" smtClean="0">
                <a:latin typeface="Segoe UI"/>
                <a:cs typeface="Segoe UI"/>
              </a:rPr>
              <a:t>loc</a:t>
            </a:r>
            <a:r>
              <a:rPr sz="1800" spc="-20" dirty="0" smtClean="0">
                <a:latin typeface="Segoe UI"/>
                <a:cs typeface="Segoe UI"/>
              </a:rPr>
              <a:t>a</a:t>
            </a:r>
            <a:r>
              <a:rPr sz="1800" spc="0" dirty="0" smtClean="0">
                <a:latin typeface="Segoe UI"/>
                <a:cs typeface="Segoe UI"/>
              </a:rPr>
              <a:t>l</a:t>
            </a:r>
            <a:r>
              <a:rPr sz="1800" spc="-10" dirty="0" smtClean="0">
                <a:latin typeface="Segoe UI"/>
                <a:cs typeface="Segoe UI"/>
              </a:rPr>
              <a:t>l</a:t>
            </a:r>
            <a:r>
              <a:rPr sz="1800" spc="-114" dirty="0" smtClean="0">
                <a:latin typeface="Segoe UI"/>
                <a:cs typeface="Segoe UI"/>
              </a:rPr>
              <a:t>y</a:t>
            </a:r>
            <a:r>
              <a:rPr sz="1800" spc="-5" dirty="0" smtClean="0">
                <a:latin typeface="Segoe UI"/>
                <a:cs typeface="Segoe UI"/>
              </a:rPr>
              <a:t>.</a:t>
            </a:r>
            <a:endParaRPr sz="1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2250" y="304800"/>
            <a:ext cx="11887200" cy="5831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From: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Blackmore, Chris </a:t>
            </a:r>
            <a:b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Sent: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Monday, February 08, 2016 10:30 AM</a:t>
            </a:r>
            <a:b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To: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DL CCC All Employees &lt;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DL_CCC_All_Employees@cccd.edu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b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Cc: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Oberlin, Craig &lt;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coberlin1@cccd.edu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&gt;; Saran, Rupa &lt;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rsaran1@cccd.edu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&gt;; Harrison, Kevin &lt;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kharrison@gwc.cccd.edu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</a:t>
            </a:r>
            <a:b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Subject: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Office 365 for Faculty and Staff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5000"/>
              </a:lnSpc>
              <a:spcAft>
                <a:spcPts val="800"/>
              </a:spcAft>
            </a:pPr>
            <a:r>
              <a:rPr lang="en-US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365 for Faculty and Staff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an employee of the Coast Community College District, you are entitled to a free subscription to </a:t>
            </a:r>
            <a:r>
              <a:rPr lang="en-US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 365 for Educators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  While the District provides Office (Word, Excel, PowerPoint, and Outlook) for use on District-owned equipment, with </a:t>
            </a:r>
            <a:r>
              <a:rPr lang="en-US" i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Office 365 for Educators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may install Office 2016 to your personally owned computer (MAC and Windows) and mobile device (iOS and Android) while also having 1 TB of OneDrive cloud-based storage. You can install on as many as 5 devices.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this time, we are asking that you do not install Office 2016 to District-owned computers.  There is an Enterprise version of Office 2016 that IT will be rolling out this summer.  However for Faculty using District-owned 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laptops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should you need Office 2016 for curriculum development, you may install Office 2016 on this device.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sign up for your free Office 365 for Educators account go to 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http://office.com/getoffice365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You will be prompted to enter your District-issued email address (e.g. 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jdoe1@cccd.edu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  </a:t>
            </a:r>
            <a:r>
              <a:rPr lang="en-US" u="sng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can’t use your @coastline.edu email address, only your @cccd.edu email address.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An email will be sent to that address with instructions on how to complete the steps for your account.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6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"/>
            <a:ext cx="12188952" cy="6857999"/>
          </a:xfrm>
          <a:custGeom>
            <a:avLst/>
            <a:gdLst/>
            <a:ahLst/>
            <a:cxnLst/>
            <a:rect l="l" t="t" r="r" b="b"/>
            <a:pathLst>
              <a:path w="12188952" h="6857999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948416" y="6397751"/>
            <a:ext cx="1240535" cy="460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3250" y="533400"/>
            <a:ext cx="11450676" cy="1099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6600" spc="-305" dirty="0" smtClean="0">
                <a:solidFill>
                  <a:srgbClr val="FFFFFF"/>
                </a:solidFill>
                <a:latin typeface="Segoe UI Light"/>
                <a:cs typeface="Segoe UI Light"/>
              </a:rPr>
              <a:t>CCCD Office 365 Implementation </a:t>
            </a:r>
            <a:endParaRPr sz="6600" dirty="0">
              <a:latin typeface="Segoe UI Light"/>
              <a:cs typeface="Segoe U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4639" y="1998840"/>
            <a:ext cx="1021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Today: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365 is a stand alone system, different </a:t>
            </a:r>
            <a:r>
              <a:rPr lang="en-US" sz="28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userID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and password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Students, faculty, and staff are in different tenants (environment)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65250" y="4481119"/>
            <a:ext cx="1021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Future: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365 will be single sign on (SSO)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Same </a:t>
            </a:r>
            <a:r>
              <a:rPr lang="en-US" sz="2800" dirty="0" err="1" smtClean="0">
                <a:solidFill>
                  <a:schemeClr val="bg1"/>
                </a:solidFill>
                <a:latin typeface="Segoe UI Light" panose="020B0502040204020203" pitchFamily="34" charset="0"/>
              </a:rPr>
              <a:t>userID</a:t>
            </a: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 and password as computer logon and OWA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Students, faculty, and staff will be in a single tenant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650" y="381000"/>
            <a:ext cx="105918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365 vs. Google Apps</a:t>
            </a:r>
            <a:endParaRPr lang="en-US" sz="54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280" y="1524000"/>
            <a:ext cx="518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Common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Cloud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Document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Online productivity apps</a:t>
            </a:r>
            <a:endParaRPr lang="en-US" sz="2800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327" y="4343400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Google 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Device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All cloud based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650" y="2362200"/>
            <a:ext cx="3423181" cy="1257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850" y="1522141"/>
            <a:ext cx="2637543" cy="2724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2450" y="4334268"/>
            <a:ext cx="6400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Office 365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Integrates with desktop Office 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Works in a hybrid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Familiar user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Segoe UI Light" panose="020B0502040204020203" pitchFamily="34" charset="0"/>
              </a:rPr>
              <a:t>Information security</a:t>
            </a:r>
          </a:p>
        </p:txBody>
      </p:sp>
    </p:spTree>
    <p:extLst>
      <p:ext uri="{BB962C8B-B14F-4D97-AF65-F5344CB8AC3E}">
        <p14:creationId xmlns:p14="http://schemas.microsoft.com/office/powerpoint/2010/main" val="22106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6" y="1964435"/>
            <a:ext cx="5486400" cy="31318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3776" y="1833372"/>
            <a:ext cx="5486400" cy="3656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776" y="4966715"/>
            <a:ext cx="5486400" cy="1280159"/>
          </a:xfrm>
          <a:custGeom>
            <a:avLst/>
            <a:gdLst/>
            <a:ahLst/>
            <a:cxnLst/>
            <a:rect l="l" t="t" r="r" b="b"/>
            <a:pathLst>
              <a:path w="5486400" h="1280159">
                <a:moveTo>
                  <a:pt x="0" y="1280159"/>
                </a:moveTo>
                <a:lnTo>
                  <a:pt x="5486400" y="1280159"/>
                </a:lnTo>
                <a:lnTo>
                  <a:pt x="5486400" y="0"/>
                </a:lnTo>
                <a:lnTo>
                  <a:pt x="0" y="0"/>
                </a:lnTo>
                <a:lnTo>
                  <a:pt x="0" y="1280159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657" y="5074792"/>
            <a:ext cx="4416425" cy="10426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3200" spc="5" dirty="0" smtClean="0">
                <a:solidFill>
                  <a:srgbClr val="FFFFFF"/>
                </a:solidFill>
                <a:latin typeface="Segoe UI Light"/>
                <a:cs typeface="Segoe UI Light"/>
              </a:rPr>
              <a:t>d</a:t>
            </a:r>
            <a:r>
              <a:rPr sz="32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ucato</a:t>
            </a:r>
            <a:r>
              <a:rPr sz="3200" spc="3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32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endParaRPr sz="3200">
              <a:latin typeface="Segoe UI Light"/>
              <a:cs typeface="Segoe UI Light"/>
            </a:endParaRPr>
          </a:p>
          <a:p>
            <a:pPr marL="12700" marR="12700">
              <a:lnSpc>
                <a:spcPts val="1939"/>
              </a:lnSpc>
              <a:spcBef>
                <a:spcPts val="430"/>
              </a:spcBef>
            </a:pP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O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w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n 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ass</a:t>
            </a:r>
            <a:r>
              <a:rPr sz="1800" spc="-4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oom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xp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nce</a:t>
            </a:r>
            <a:r>
              <a:rPr sz="1800" spc="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–</a:t>
            </a:r>
            <a:r>
              <a:rPr sz="1800" spc="-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Loo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k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o 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be unique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b="1" spc="5" dirty="0" smtClean="0">
                <a:solidFill>
                  <a:srgbClr val="FFFFFF"/>
                </a:solidFill>
                <a:latin typeface="Segoe UI"/>
                <a:cs typeface="Segoe UI"/>
              </a:rPr>
              <a:t>n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no</a:t>
            </a:r>
            <a:r>
              <a:rPr sz="1800" b="1" spc="-40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ati</a:t>
            </a:r>
            <a:r>
              <a:rPr sz="18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54801" y="1237361"/>
            <a:ext cx="2128901" cy="361568"/>
          </a:xfrm>
          <a:custGeom>
            <a:avLst/>
            <a:gdLst/>
            <a:ahLst/>
            <a:cxnLst/>
            <a:rect l="l" t="t" r="r" b="b"/>
            <a:pathLst>
              <a:path w="2128901" h="361568">
                <a:moveTo>
                  <a:pt x="24637" y="0"/>
                </a:moveTo>
                <a:lnTo>
                  <a:pt x="0" y="0"/>
                </a:lnTo>
                <a:lnTo>
                  <a:pt x="0" y="355346"/>
                </a:lnTo>
                <a:lnTo>
                  <a:pt x="24637" y="355346"/>
                </a:lnTo>
                <a:lnTo>
                  <a:pt x="24637" y="0"/>
                </a:lnTo>
                <a:close/>
              </a:path>
              <a:path w="2128901" h="361568">
                <a:moveTo>
                  <a:pt x="133731" y="101600"/>
                </a:moveTo>
                <a:lnTo>
                  <a:pt x="110871" y="101600"/>
                </a:lnTo>
                <a:lnTo>
                  <a:pt x="110871" y="355346"/>
                </a:lnTo>
                <a:lnTo>
                  <a:pt x="133731" y="355346"/>
                </a:lnTo>
                <a:lnTo>
                  <a:pt x="134051" y="200628"/>
                </a:lnTo>
                <a:lnTo>
                  <a:pt x="135779" y="187510"/>
                </a:lnTo>
                <a:lnTo>
                  <a:pt x="139026" y="175128"/>
                </a:lnTo>
                <a:lnTo>
                  <a:pt x="143819" y="163451"/>
                </a:lnTo>
                <a:lnTo>
                  <a:pt x="150184" y="152450"/>
                </a:lnTo>
                <a:lnTo>
                  <a:pt x="153837" y="147700"/>
                </a:lnTo>
                <a:lnTo>
                  <a:pt x="133731" y="147700"/>
                </a:lnTo>
                <a:lnTo>
                  <a:pt x="133731" y="101600"/>
                </a:lnTo>
                <a:close/>
              </a:path>
              <a:path w="2128901" h="361568">
                <a:moveTo>
                  <a:pt x="279053" y="117094"/>
                </a:moveTo>
                <a:lnTo>
                  <a:pt x="229787" y="117094"/>
                </a:lnTo>
                <a:lnTo>
                  <a:pt x="242338" y="120288"/>
                </a:lnTo>
                <a:lnTo>
                  <a:pt x="253215" y="125803"/>
                </a:lnTo>
                <a:lnTo>
                  <a:pt x="279990" y="171078"/>
                </a:lnTo>
                <a:lnTo>
                  <a:pt x="283337" y="207644"/>
                </a:lnTo>
                <a:lnTo>
                  <a:pt x="283337" y="355346"/>
                </a:lnTo>
                <a:lnTo>
                  <a:pt x="306197" y="355346"/>
                </a:lnTo>
                <a:lnTo>
                  <a:pt x="305929" y="190132"/>
                </a:lnTo>
                <a:lnTo>
                  <a:pt x="298954" y="151210"/>
                </a:lnTo>
                <a:lnTo>
                  <a:pt x="281246" y="119140"/>
                </a:lnTo>
                <a:lnTo>
                  <a:pt x="279053" y="117094"/>
                </a:lnTo>
                <a:close/>
              </a:path>
              <a:path w="2128901" h="361568">
                <a:moveTo>
                  <a:pt x="207498" y="96164"/>
                </a:moveTo>
                <a:lnTo>
                  <a:pt x="170387" y="108412"/>
                </a:lnTo>
                <a:lnTo>
                  <a:pt x="142169" y="135428"/>
                </a:lnTo>
                <a:lnTo>
                  <a:pt x="134747" y="147700"/>
                </a:lnTo>
                <a:lnTo>
                  <a:pt x="153837" y="147700"/>
                </a:lnTo>
                <a:lnTo>
                  <a:pt x="158148" y="142095"/>
                </a:lnTo>
                <a:lnTo>
                  <a:pt x="166373" y="134203"/>
                </a:lnTo>
                <a:lnTo>
                  <a:pt x="213053" y="117447"/>
                </a:lnTo>
                <a:lnTo>
                  <a:pt x="229787" y="117094"/>
                </a:lnTo>
                <a:lnTo>
                  <a:pt x="279053" y="117094"/>
                </a:lnTo>
                <a:lnTo>
                  <a:pt x="273469" y="111887"/>
                </a:lnTo>
                <a:lnTo>
                  <a:pt x="264305" y="105981"/>
                </a:lnTo>
                <a:lnTo>
                  <a:pt x="253439" y="101438"/>
                </a:lnTo>
                <a:lnTo>
                  <a:pt x="240558" y="98275"/>
                </a:lnTo>
                <a:lnTo>
                  <a:pt x="225349" y="96511"/>
                </a:lnTo>
                <a:lnTo>
                  <a:pt x="207498" y="96164"/>
                </a:lnTo>
                <a:close/>
              </a:path>
              <a:path w="2128901" h="361568">
                <a:moveTo>
                  <a:pt x="369062" y="316738"/>
                </a:moveTo>
                <a:lnTo>
                  <a:pt x="369062" y="344169"/>
                </a:lnTo>
                <a:lnTo>
                  <a:pt x="377474" y="349380"/>
                </a:lnTo>
                <a:lnTo>
                  <a:pt x="425573" y="360756"/>
                </a:lnTo>
                <a:lnTo>
                  <a:pt x="442827" y="361009"/>
                </a:lnTo>
                <a:lnTo>
                  <a:pt x="455020" y="359119"/>
                </a:lnTo>
                <a:lnTo>
                  <a:pt x="466701" y="355672"/>
                </a:lnTo>
                <a:lnTo>
                  <a:pt x="478085" y="350443"/>
                </a:lnTo>
                <a:lnTo>
                  <a:pt x="489389" y="343205"/>
                </a:lnTo>
                <a:lnTo>
                  <a:pt x="492485" y="340641"/>
                </a:lnTo>
                <a:lnTo>
                  <a:pt x="428740" y="340641"/>
                </a:lnTo>
                <a:lnTo>
                  <a:pt x="419377" y="339343"/>
                </a:lnTo>
                <a:lnTo>
                  <a:pt x="407023" y="336042"/>
                </a:lnTo>
                <a:lnTo>
                  <a:pt x="390114" y="330108"/>
                </a:lnTo>
                <a:lnTo>
                  <a:pt x="378917" y="323997"/>
                </a:lnTo>
                <a:lnTo>
                  <a:pt x="369062" y="316738"/>
                </a:lnTo>
                <a:close/>
              </a:path>
              <a:path w="2128901" h="361568">
                <a:moveTo>
                  <a:pt x="440071" y="95982"/>
                </a:moveTo>
                <a:lnTo>
                  <a:pt x="403747" y="107570"/>
                </a:lnTo>
                <a:lnTo>
                  <a:pt x="373936" y="143786"/>
                </a:lnTo>
                <a:lnTo>
                  <a:pt x="370631" y="173650"/>
                </a:lnTo>
                <a:lnTo>
                  <a:pt x="373424" y="185692"/>
                </a:lnTo>
                <a:lnTo>
                  <a:pt x="402982" y="221093"/>
                </a:lnTo>
                <a:lnTo>
                  <a:pt x="443475" y="241984"/>
                </a:lnTo>
                <a:lnTo>
                  <a:pt x="454822" y="247709"/>
                </a:lnTo>
                <a:lnTo>
                  <a:pt x="490025" y="281682"/>
                </a:lnTo>
                <a:lnTo>
                  <a:pt x="491626" y="296199"/>
                </a:lnTo>
                <a:lnTo>
                  <a:pt x="489237" y="309808"/>
                </a:lnTo>
                <a:lnTo>
                  <a:pt x="447571" y="339444"/>
                </a:lnTo>
                <a:lnTo>
                  <a:pt x="428740" y="340641"/>
                </a:lnTo>
                <a:lnTo>
                  <a:pt x="492485" y="340641"/>
                </a:lnTo>
                <a:lnTo>
                  <a:pt x="514329" y="299221"/>
                </a:lnTo>
                <a:lnTo>
                  <a:pt x="515002" y="283216"/>
                </a:lnTo>
                <a:lnTo>
                  <a:pt x="512208" y="270899"/>
                </a:lnTo>
                <a:lnTo>
                  <a:pt x="481870" y="237045"/>
                </a:lnTo>
                <a:lnTo>
                  <a:pt x="441256" y="216093"/>
                </a:lnTo>
                <a:lnTo>
                  <a:pt x="428001" y="209497"/>
                </a:lnTo>
                <a:lnTo>
                  <a:pt x="395421" y="176642"/>
                </a:lnTo>
                <a:lnTo>
                  <a:pt x="393827" y="162815"/>
                </a:lnTo>
                <a:lnTo>
                  <a:pt x="395606" y="149895"/>
                </a:lnTo>
                <a:lnTo>
                  <a:pt x="429112" y="119320"/>
                </a:lnTo>
                <a:lnTo>
                  <a:pt x="459951" y="116748"/>
                </a:lnTo>
                <a:lnTo>
                  <a:pt x="505497" y="116748"/>
                </a:lnTo>
                <a:lnTo>
                  <a:pt x="504008" y="106635"/>
                </a:lnTo>
                <a:lnTo>
                  <a:pt x="494624" y="102618"/>
                </a:lnTo>
                <a:lnTo>
                  <a:pt x="483979" y="99513"/>
                </a:lnTo>
                <a:lnTo>
                  <a:pt x="471633" y="97351"/>
                </a:lnTo>
                <a:lnTo>
                  <a:pt x="457144" y="96163"/>
                </a:lnTo>
                <a:lnTo>
                  <a:pt x="440071" y="95982"/>
                </a:lnTo>
                <a:close/>
              </a:path>
              <a:path w="2128901" h="361568">
                <a:moveTo>
                  <a:pt x="505497" y="116748"/>
                </a:moveTo>
                <a:lnTo>
                  <a:pt x="459951" y="116748"/>
                </a:lnTo>
                <a:lnTo>
                  <a:pt x="472238" y="118841"/>
                </a:lnTo>
                <a:lnTo>
                  <a:pt x="484354" y="122513"/>
                </a:lnTo>
                <a:lnTo>
                  <a:pt x="496312" y="127770"/>
                </a:lnTo>
                <a:lnTo>
                  <a:pt x="508126" y="134619"/>
                </a:lnTo>
                <a:lnTo>
                  <a:pt x="505497" y="116748"/>
                </a:lnTo>
                <a:close/>
              </a:path>
              <a:path w="2128901" h="361568">
                <a:moveTo>
                  <a:pt x="612267" y="122427"/>
                </a:moveTo>
                <a:lnTo>
                  <a:pt x="589406" y="122427"/>
                </a:lnTo>
                <a:lnTo>
                  <a:pt x="589567" y="299829"/>
                </a:lnTo>
                <a:lnTo>
                  <a:pt x="602084" y="340497"/>
                </a:lnTo>
                <a:lnTo>
                  <a:pt x="636946" y="358684"/>
                </a:lnTo>
                <a:lnTo>
                  <a:pt x="654109" y="359710"/>
                </a:lnTo>
                <a:lnTo>
                  <a:pt x="666343" y="356945"/>
                </a:lnTo>
                <a:lnTo>
                  <a:pt x="679196" y="351916"/>
                </a:lnTo>
                <a:lnTo>
                  <a:pt x="678977" y="339329"/>
                </a:lnTo>
                <a:lnTo>
                  <a:pt x="641864" y="339329"/>
                </a:lnTo>
                <a:lnTo>
                  <a:pt x="629208" y="335510"/>
                </a:lnTo>
                <a:lnTo>
                  <a:pt x="620154" y="327497"/>
                </a:lnTo>
                <a:lnTo>
                  <a:pt x="615790" y="318051"/>
                </a:lnTo>
                <a:lnTo>
                  <a:pt x="613152" y="305533"/>
                </a:lnTo>
                <a:lnTo>
                  <a:pt x="612267" y="289940"/>
                </a:lnTo>
                <a:lnTo>
                  <a:pt x="612267" y="122427"/>
                </a:lnTo>
                <a:close/>
              </a:path>
              <a:path w="2128901" h="361568">
                <a:moveTo>
                  <a:pt x="678829" y="330784"/>
                </a:moveTo>
                <a:lnTo>
                  <a:pt x="668024" y="335735"/>
                </a:lnTo>
                <a:lnTo>
                  <a:pt x="656193" y="338612"/>
                </a:lnTo>
                <a:lnTo>
                  <a:pt x="641864" y="339329"/>
                </a:lnTo>
                <a:lnTo>
                  <a:pt x="678977" y="339329"/>
                </a:lnTo>
                <a:lnTo>
                  <a:pt x="678829" y="330784"/>
                </a:lnTo>
                <a:close/>
              </a:path>
              <a:path w="2128901" h="361568">
                <a:moveTo>
                  <a:pt x="679196" y="101600"/>
                </a:moveTo>
                <a:lnTo>
                  <a:pt x="543814" y="101600"/>
                </a:lnTo>
                <a:lnTo>
                  <a:pt x="543814" y="122427"/>
                </a:lnTo>
                <a:lnTo>
                  <a:pt x="679196" y="122427"/>
                </a:lnTo>
                <a:lnTo>
                  <a:pt x="679196" y="101600"/>
                </a:lnTo>
                <a:close/>
              </a:path>
              <a:path w="2128901" h="361568">
                <a:moveTo>
                  <a:pt x="612267" y="28066"/>
                </a:moveTo>
                <a:lnTo>
                  <a:pt x="608583" y="29337"/>
                </a:lnTo>
                <a:lnTo>
                  <a:pt x="604774" y="30606"/>
                </a:lnTo>
                <a:lnTo>
                  <a:pt x="600837" y="31750"/>
                </a:lnTo>
                <a:lnTo>
                  <a:pt x="596900" y="33019"/>
                </a:lnTo>
                <a:lnTo>
                  <a:pt x="593090" y="34416"/>
                </a:lnTo>
                <a:lnTo>
                  <a:pt x="589406" y="35687"/>
                </a:lnTo>
                <a:lnTo>
                  <a:pt x="589406" y="101600"/>
                </a:lnTo>
                <a:lnTo>
                  <a:pt x="612267" y="101600"/>
                </a:lnTo>
                <a:lnTo>
                  <a:pt x="612267" y="28066"/>
                </a:lnTo>
                <a:close/>
              </a:path>
              <a:path w="2128901" h="361568">
                <a:moveTo>
                  <a:pt x="751967" y="101600"/>
                </a:moveTo>
                <a:lnTo>
                  <a:pt x="729615" y="101600"/>
                </a:lnTo>
                <a:lnTo>
                  <a:pt x="729615" y="355346"/>
                </a:lnTo>
                <a:lnTo>
                  <a:pt x="751967" y="355346"/>
                </a:lnTo>
                <a:lnTo>
                  <a:pt x="751967" y="236051"/>
                </a:lnTo>
                <a:lnTo>
                  <a:pt x="752304" y="222189"/>
                </a:lnTo>
                <a:lnTo>
                  <a:pt x="757977" y="184383"/>
                </a:lnTo>
                <a:lnTo>
                  <a:pt x="768236" y="157861"/>
                </a:lnTo>
                <a:lnTo>
                  <a:pt x="751967" y="157861"/>
                </a:lnTo>
                <a:lnTo>
                  <a:pt x="751967" y="101600"/>
                </a:lnTo>
                <a:close/>
              </a:path>
              <a:path w="2128901" h="361568">
                <a:moveTo>
                  <a:pt x="813877" y="97374"/>
                </a:moveTo>
                <a:lnTo>
                  <a:pt x="779018" y="114005"/>
                </a:lnTo>
                <a:lnTo>
                  <a:pt x="752982" y="157861"/>
                </a:lnTo>
                <a:lnTo>
                  <a:pt x="768236" y="157861"/>
                </a:lnTo>
                <a:lnTo>
                  <a:pt x="772491" y="149732"/>
                </a:lnTo>
                <a:lnTo>
                  <a:pt x="779705" y="138323"/>
                </a:lnTo>
                <a:lnTo>
                  <a:pt x="789352" y="129084"/>
                </a:lnTo>
                <a:lnTo>
                  <a:pt x="800085" y="122502"/>
                </a:lnTo>
                <a:lnTo>
                  <a:pt x="812055" y="118572"/>
                </a:lnTo>
                <a:lnTo>
                  <a:pt x="825411" y="117293"/>
                </a:lnTo>
                <a:lnTo>
                  <a:pt x="847228" y="117293"/>
                </a:lnTo>
                <a:lnTo>
                  <a:pt x="842328" y="98912"/>
                </a:lnTo>
                <a:lnTo>
                  <a:pt x="830951" y="97410"/>
                </a:lnTo>
                <a:lnTo>
                  <a:pt x="813877" y="97374"/>
                </a:lnTo>
                <a:close/>
              </a:path>
              <a:path w="2128901" h="361568">
                <a:moveTo>
                  <a:pt x="847228" y="117293"/>
                </a:moveTo>
                <a:lnTo>
                  <a:pt x="825411" y="117293"/>
                </a:lnTo>
                <a:lnTo>
                  <a:pt x="838212" y="119682"/>
                </a:lnTo>
                <a:lnTo>
                  <a:pt x="849376" y="125349"/>
                </a:lnTo>
                <a:lnTo>
                  <a:pt x="847228" y="117293"/>
                </a:lnTo>
                <a:close/>
              </a:path>
              <a:path w="2128901" h="361568">
                <a:moveTo>
                  <a:pt x="915162" y="101600"/>
                </a:moveTo>
                <a:lnTo>
                  <a:pt x="892048" y="101600"/>
                </a:lnTo>
                <a:lnTo>
                  <a:pt x="892541" y="264398"/>
                </a:lnTo>
                <a:lnTo>
                  <a:pt x="901949" y="310174"/>
                </a:lnTo>
                <a:lnTo>
                  <a:pt x="923986" y="341431"/>
                </a:lnTo>
                <a:lnTo>
                  <a:pt x="959546" y="358145"/>
                </a:lnTo>
                <a:lnTo>
                  <a:pt x="991208" y="361197"/>
                </a:lnTo>
                <a:lnTo>
                  <a:pt x="1004528" y="359150"/>
                </a:lnTo>
                <a:lnTo>
                  <a:pt x="1016863" y="355315"/>
                </a:lnTo>
                <a:lnTo>
                  <a:pt x="1028216" y="349689"/>
                </a:lnTo>
                <a:lnTo>
                  <a:pt x="1038591" y="342270"/>
                </a:lnTo>
                <a:lnTo>
                  <a:pt x="1040582" y="340319"/>
                </a:lnTo>
                <a:lnTo>
                  <a:pt x="976081" y="340319"/>
                </a:lnTo>
                <a:lnTo>
                  <a:pt x="962360" y="337863"/>
                </a:lnTo>
                <a:lnTo>
                  <a:pt x="926691" y="308542"/>
                </a:lnTo>
                <a:lnTo>
                  <a:pt x="915620" y="258861"/>
                </a:lnTo>
                <a:lnTo>
                  <a:pt x="915162" y="242569"/>
                </a:lnTo>
                <a:lnTo>
                  <a:pt x="915162" y="101600"/>
                </a:lnTo>
                <a:close/>
              </a:path>
              <a:path w="2128901" h="361568">
                <a:moveTo>
                  <a:pt x="1087627" y="309244"/>
                </a:moveTo>
                <a:lnTo>
                  <a:pt x="1064768" y="309244"/>
                </a:lnTo>
                <a:lnTo>
                  <a:pt x="1064768" y="355346"/>
                </a:lnTo>
                <a:lnTo>
                  <a:pt x="1087627" y="355346"/>
                </a:lnTo>
                <a:lnTo>
                  <a:pt x="1087627" y="309244"/>
                </a:lnTo>
                <a:close/>
              </a:path>
              <a:path w="2128901" h="361568">
                <a:moveTo>
                  <a:pt x="1087627" y="101600"/>
                </a:moveTo>
                <a:lnTo>
                  <a:pt x="1064768" y="101600"/>
                </a:lnTo>
                <a:lnTo>
                  <a:pt x="1064722" y="249267"/>
                </a:lnTo>
                <a:lnTo>
                  <a:pt x="1063812" y="262404"/>
                </a:lnTo>
                <a:lnTo>
                  <a:pt x="1046175" y="309420"/>
                </a:lnTo>
                <a:lnTo>
                  <a:pt x="1006336" y="337387"/>
                </a:lnTo>
                <a:lnTo>
                  <a:pt x="976081" y="340319"/>
                </a:lnTo>
                <a:lnTo>
                  <a:pt x="1040582" y="340319"/>
                </a:lnTo>
                <a:lnTo>
                  <a:pt x="1047990" y="333058"/>
                </a:lnTo>
                <a:lnTo>
                  <a:pt x="1056419" y="322050"/>
                </a:lnTo>
                <a:lnTo>
                  <a:pt x="1063878" y="309244"/>
                </a:lnTo>
                <a:lnTo>
                  <a:pt x="1087627" y="309244"/>
                </a:lnTo>
                <a:lnTo>
                  <a:pt x="1087627" y="101600"/>
                </a:lnTo>
                <a:close/>
              </a:path>
              <a:path w="2128901" h="361568">
                <a:moveTo>
                  <a:pt x="1272866" y="95448"/>
                </a:moveTo>
                <a:lnTo>
                  <a:pt x="1224040" y="106687"/>
                </a:lnTo>
                <a:lnTo>
                  <a:pt x="1191446" y="129090"/>
                </a:lnTo>
                <a:lnTo>
                  <a:pt x="1167608" y="159426"/>
                </a:lnTo>
                <a:lnTo>
                  <a:pt x="1152192" y="207986"/>
                </a:lnTo>
                <a:lnTo>
                  <a:pt x="1150285" y="237263"/>
                </a:lnTo>
                <a:lnTo>
                  <a:pt x="1151053" y="250600"/>
                </a:lnTo>
                <a:lnTo>
                  <a:pt x="1164625" y="298977"/>
                </a:lnTo>
                <a:lnTo>
                  <a:pt x="1187465" y="331757"/>
                </a:lnTo>
                <a:lnTo>
                  <a:pt x="1229400" y="356073"/>
                </a:lnTo>
                <a:lnTo>
                  <a:pt x="1272267" y="361432"/>
                </a:lnTo>
                <a:lnTo>
                  <a:pt x="1285856" y="360288"/>
                </a:lnTo>
                <a:lnTo>
                  <a:pt x="1298710" y="357985"/>
                </a:lnTo>
                <a:lnTo>
                  <a:pt x="1310830" y="354528"/>
                </a:lnTo>
                <a:lnTo>
                  <a:pt x="1322215" y="349921"/>
                </a:lnTo>
                <a:lnTo>
                  <a:pt x="1332865" y="344169"/>
                </a:lnTo>
                <a:lnTo>
                  <a:pt x="1331559" y="340697"/>
                </a:lnTo>
                <a:lnTo>
                  <a:pt x="1263307" y="340697"/>
                </a:lnTo>
                <a:lnTo>
                  <a:pt x="1250566" y="339518"/>
                </a:lnTo>
                <a:lnTo>
                  <a:pt x="1205621" y="316602"/>
                </a:lnTo>
                <a:lnTo>
                  <a:pt x="1181051" y="276374"/>
                </a:lnTo>
                <a:lnTo>
                  <a:pt x="1174792" y="234862"/>
                </a:lnTo>
                <a:lnTo>
                  <a:pt x="1174546" y="217456"/>
                </a:lnTo>
                <a:lnTo>
                  <a:pt x="1176255" y="203970"/>
                </a:lnTo>
                <a:lnTo>
                  <a:pt x="1194873" y="157361"/>
                </a:lnTo>
                <a:lnTo>
                  <a:pt x="1230117" y="126501"/>
                </a:lnTo>
                <a:lnTo>
                  <a:pt x="1269242" y="117203"/>
                </a:lnTo>
                <a:lnTo>
                  <a:pt x="1285757" y="116765"/>
                </a:lnTo>
                <a:lnTo>
                  <a:pt x="1328349" y="116765"/>
                </a:lnTo>
                <a:lnTo>
                  <a:pt x="1323814" y="103375"/>
                </a:lnTo>
                <a:lnTo>
                  <a:pt x="1312224" y="99899"/>
                </a:lnTo>
                <a:lnTo>
                  <a:pt x="1300027" y="97408"/>
                </a:lnTo>
                <a:lnTo>
                  <a:pt x="1286987" y="95919"/>
                </a:lnTo>
                <a:lnTo>
                  <a:pt x="1272866" y="95448"/>
                </a:lnTo>
                <a:close/>
              </a:path>
              <a:path w="2128901" h="361568">
                <a:moveTo>
                  <a:pt x="1325717" y="325154"/>
                </a:moveTo>
                <a:lnTo>
                  <a:pt x="1277742" y="340095"/>
                </a:lnTo>
                <a:lnTo>
                  <a:pt x="1263307" y="340697"/>
                </a:lnTo>
                <a:lnTo>
                  <a:pt x="1331559" y="340697"/>
                </a:lnTo>
                <a:lnTo>
                  <a:pt x="1325717" y="325154"/>
                </a:lnTo>
                <a:close/>
              </a:path>
              <a:path w="2128901" h="361568">
                <a:moveTo>
                  <a:pt x="1328349" y="116765"/>
                </a:moveTo>
                <a:lnTo>
                  <a:pt x="1285757" y="116765"/>
                </a:lnTo>
                <a:lnTo>
                  <a:pt x="1298435" y="118742"/>
                </a:lnTo>
                <a:lnTo>
                  <a:pt x="1310687" y="122131"/>
                </a:lnTo>
                <a:lnTo>
                  <a:pt x="1322504" y="126920"/>
                </a:lnTo>
                <a:lnTo>
                  <a:pt x="1333880" y="133096"/>
                </a:lnTo>
                <a:lnTo>
                  <a:pt x="1328349" y="116765"/>
                </a:lnTo>
                <a:close/>
              </a:path>
              <a:path w="2128901" h="361568">
                <a:moveTo>
                  <a:pt x="1427606" y="122427"/>
                </a:moveTo>
                <a:lnTo>
                  <a:pt x="1404747" y="122427"/>
                </a:lnTo>
                <a:lnTo>
                  <a:pt x="1404907" y="299829"/>
                </a:lnTo>
                <a:lnTo>
                  <a:pt x="1417424" y="340497"/>
                </a:lnTo>
                <a:lnTo>
                  <a:pt x="1452286" y="358684"/>
                </a:lnTo>
                <a:lnTo>
                  <a:pt x="1469449" y="359710"/>
                </a:lnTo>
                <a:lnTo>
                  <a:pt x="1481683" y="356945"/>
                </a:lnTo>
                <a:lnTo>
                  <a:pt x="1494535" y="351916"/>
                </a:lnTo>
                <a:lnTo>
                  <a:pt x="1494317" y="339329"/>
                </a:lnTo>
                <a:lnTo>
                  <a:pt x="1457204" y="339329"/>
                </a:lnTo>
                <a:lnTo>
                  <a:pt x="1444548" y="335510"/>
                </a:lnTo>
                <a:lnTo>
                  <a:pt x="1435494" y="327497"/>
                </a:lnTo>
                <a:lnTo>
                  <a:pt x="1431130" y="318051"/>
                </a:lnTo>
                <a:lnTo>
                  <a:pt x="1428492" y="305533"/>
                </a:lnTo>
                <a:lnTo>
                  <a:pt x="1427606" y="289940"/>
                </a:lnTo>
                <a:lnTo>
                  <a:pt x="1427606" y="122427"/>
                </a:lnTo>
                <a:close/>
              </a:path>
              <a:path w="2128901" h="361568">
                <a:moveTo>
                  <a:pt x="1494169" y="330784"/>
                </a:moveTo>
                <a:lnTo>
                  <a:pt x="1483364" y="335735"/>
                </a:lnTo>
                <a:lnTo>
                  <a:pt x="1471533" y="338612"/>
                </a:lnTo>
                <a:lnTo>
                  <a:pt x="1457204" y="339329"/>
                </a:lnTo>
                <a:lnTo>
                  <a:pt x="1494317" y="339329"/>
                </a:lnTo>
                <a:lnTo>
                  <a:pt x="1494169" y="330784"/>
                </a:lnTo>
                <a:close/>
              </a:path>
              <a:path w="2128901" h="361568">
                <a:moveTo>
                  <a:pt x="1494535" y="101600"/>
                </a:moveTo>
                <a:lnTo>
                  <a:pt x="1359153" y="101600"/>
                </a:lnTo>
                <a:lnTo>
                  <a:pt x="1359153" y="122427"/>
                </a:lnTo>
                <a:lnTo>
                  <a:pt x="1494535" y="122427"/>
                </a:lnTo>
                <a:lnTo>
                  <a:pt x="1494535" y="101600"/>
                </a:lnTo>
                <a:close/>
              </a:path>
              <a:path w="2128901" h="361568">
                <a:moveTo>
                  <a:pt x="1427606" y="28066"/>
                </a:moveTo>
                <a:lnTo>
                  <a:pt x="1423924" y="29337"/>
                </a:lnTo>
                <a:lnTo>
                  <a:pt x="1420114" y="30606"/>
                </a:lnTo>
                <a:lnTo>
                  <a:pt x="1416177" y="31750"/>
                </a:lnTo>
                <a:lnTo>
                  <a:pt x="1412240" y="33019"/>
                </a:lnTo>
                <a:lnTo>
                  <a:pt x="1408429" y="34416"/>
                </a:lnTo>
                <a:lnTo>
                  <a:pt x="1404747" y="35687"/>
                </a:lnTo>
                <a:lnTo>
                  <a:pt x="1404747" y="101600"/>
                </a:lnTo>
                <a:lnTo>
                  <a:pt x="1427606" y="101600"/>
                </a:lnTo>
                <a:lnTo>
                  <a:pt x="1427606" y="28066"/>
                </a:lnTo>
                <a:close/>
              </a:path>
              <a:path w="2128901" h="361568">
                <a:moveTo>
                  <a:pt x="1561210" y="0"/>
                </a:moveTo>
                <a:lnTo>
                  <a:pt x="1551304" y="0"/>
                </a:lnTo>
                <a:lnTo>
                  <a:pt x="1546987" y="1777"/>
                </a:lnTo>
                <a:lnTo>
                  <a:pt x="1539240" y="8509"/>
                </a:lnTo>
                <a:lnTo>
                  <a:pt x="1537443" y="12700"/>
                </a:lnTo>
                <a:lnTo>
                  <a:pt x="1537334" y="24002"/>
                </a:lnTo>
                <a:lnTo>
                  <a:pt x="1539240" y="28575"/>
                </a:lnTo>
                <a:lnTo>
                  <a:pt x="1543050" y="32258"/>
                </a:lnTo>
                <a:lnTo>
                  <a:pt x="1546859" y="35813"/>
                </a:lnTo>
                <a:lnTo>
                  <a:pt x="1551177" y="37718"/>
                </a:lnTo>
                <a:lnTo>
                  <a:pt x="1561465" y="37718"/>
                </a:lnTo>
                <a:lnTo>
                  <a:pt x="1566037" y="35813"/>
                </a:lnTo>
                <a:lnTo>
                  <a:pt x="1569720" y="32003"/>
                </a:lnTo>
                <a:lnTo>
                  <a:pt x="1573529" y="28193"/>
                </a:lnTo>
                <a:lnTo>
                  <a:pt x="1575434" y="23622"/>
                </a:lnTo>
                <a:lnTo>
                  <a:pt x="1575434" y="12700"/>
                </a:lnTo>
                <a:lnTo>
                  <a:pt x="1573529" y="8254"/>
                </a:lnTo>
                <a:lnTo>
                  <a:pt x="1569593" y="4952"/>
                </a:lnTo>
                <a:lnTo>
                  <a:pt x="1565782" y="1650"/>
                </a:lnTo>
                <a:lnTo>
                  <a:pt x="1561210" y="0"/>
                </a:lnTo>
                <a:close/>
              </a:path>
              <a:path w="2128901" h="361568">
                <a:moveTo>
                  <a:pt x="1567815" y="101600"/>
                </a:moveTo>
                <a:lnTo>
                  <a:pt x="1544954" y="101600"/>
                </a:lnTo>
                <a:lnTo>
                  <a:pt x="1544954" y="355346"/>
                </a:lnTo>
                <a:lnTo>
                  <a:pt x="1567815" y="355346"/>
                </a:lnTo>
                <a:lnTo>
                  <a:pt x="1567815" y="101600"/>
                </a:lnTo>
                <a:close/>
              </a:path>
              <a:path w="2128901" h="361568">
                <a:moveTo>
                  <a:pt x="1752557" y="95378"/>
                </a:moveTo>
                <a:lnTo>
                  <a:pt x="1714191" y="100790"/>
                </a:lnTo>
                <a:lnTo>
                  <a:pt x="1669771" y="126221"/>
                </a:lnTo>
                <a:lnTo>
                  <a:pt x="1641732" y="166188"/>
                </a:lnTo>
                <a:lnTo>
                  <a:pt x="1632156" y="204328"/>
                </a:lnTo>
                <a:lnTo>
                  <a:pt x="1630358" y="234946"/>
                </a:lnTo>
                <a:lnTo>
                  <a:pt x="1631170" y="248421"/>
                </a:lnTo>
                <a:lnTo>
                  <a:pt x="1639707" y="285638"/>
                </a:lnTo>
                <a:lnTo>
                  <a:pt x="1658317" y="319063"/>
                </a:lnTo>
                <a:lnTo>
                  <a:pt x="1686663" y="345252"/>
                </a:lnTo>
                <a:lnTo>
                  <a:pt x="1722457" y="358958"/>
                </a:lnTo>
                <a:lnTo>
                  <a:pt x="1750441" y="361568"/>
                </a:lnTo>
                <a:lnTo>
                  <a:pt x="1762421" y="361122"/>
                </a:lnTo>
                <a:lnTo>
                  <a:pt x="1799967" y="352253"/>
                </a:lnTo>
                <a:lnTo>
                  <a:pt x="1820499" y="340444"/>
                </a:lnTo>
                <a:lnTo>
                  <a:pt x="1742515" y="340444"/>
                </a:lnTo>
                <a:lnTo>
                  <a:pt x="1729880" y="338781"/>
                </a:lnTo>
                <a:lnTo>
                  <a:pt x="1685263" y="315006"/>
                </a:lnTo>
                <a:lnTo>
                  <a:pt x="1663410" y="283009"/>
                </a:lnTo>
                <a:lnTo>
                  <a:pt x="1654636" y="244470"/>
                </a:lnTo>
                <a:lnTo>
                  <a:pt x="1654049" y="229727"/>
                </a:lnTo>
                <a:lnTo>
                  <a:pt x="1654643" y="215002"/>
                </a:lnTo>
                <a:lnTo>
                  <a:pt x="1663038" y="176263"/>
                </a:lnTo>
                <a:lnTo>
                  <a:pt x="1691030" y="136461"/>
                </a:lnTo>
                <a:lnTo>
                  <a:pt x="1738050" y="117019"/>
                </a:lnTo>
                <a:lnTo>
                  <a:pt x="1752219" y="116204"/>
                </a:lnTo>
                <a:lnTo>
                  <a:pt x="1822727" y="116204"/>
                </a:lnTo>
                <a:lnTo>
                  <a:pt x="1816477" y="111759"/>
                </a:lnTo>
                <a:lnTo>
                  <a:pt x="1805474" y="105862"/>
                </a:lnTo>
                <a:lnTo>
                  <a:pt x="1793590" y="101275"/>
                </a:lnTo>
                <a:lnTo>
                  <a:pt x="1780816" y="97998"/>
                </a:lnTo>
                <a:lnTo>
                  <a:pt x="1767142" y="96033"/>
                </a:lnTo>
                <a:lnTo>
                  <a:pt x="1752557" y="95378"/>
                </a:lnTo>
                <a:close/>
              </a:path>
              <a:path w="2128901" h="361568">
                <a:moveTo>
                  <a:pt x="1822727" y="116204"/>
                </a:moveTo>
                <a:lnTo>
                  <a:pt x="1752219" y="116204"/>
                </a:lnTo>
                <a:lnTo>
                  <a:pt x="1753641" y="116212"/>
                </a:lnTo>
                <a:lnTo>
                  <a:pt x="1767800" y="117151"/>
                </a:lnTo>
                <a:lnTo>
                  <a:pt x="1804014" y="129809"/>
                </a:lnTo>
                <a:lnTo>
                  <a:pt x="1834732" y="165468"/>
                </a:lnTo>
                <a:lnTo>
                  <a:pt x="1846074" y="216979"/>
                </a:lnTo>
                <a:lnTo>
                  <a:pt x="1846430" y="234946"/>
                </a:lnTo>
                <a:lnTo>
                  <a:pt x="1845721" y="247019"/>
                </a:lnTo>
                <a:lnTo>
                  <a:pt x="1831452" y="295308"/>
                </a:lnTo>
                <a:lnTo>
                  <a:pt x="1798024" y="330054"/>
                </a:lnTo>
                <a:lnTo>
                  <a:pt x="1759138" y="339891"/>
                </a:lnTo>
                <a:lnTo>
                  <a:pt x="1742515" y="340444"/>
                </a:lnTo>
                <a:lnTo>
                  <a:pt x="1820499" y="340444"/>
                </a:lnTo>
                <a:lnTo>
                  <a:pt x="1848381" y="311598"/>
                </a:lnTo>
                <a:lnTo>
                  <a:pt x="1866363" y="266461"/>
                </a:lnTo>
                <a:lnTo>
                  <a:pt x="1870368" y="222485"/>
                </a:lnTo>
                <a:lnTo>
                  <a:pt x="1869518" y="208337"/>
                </a:lnTo>
                <a:lnTo>
                  <a:pt x="1861270" y="170046"/>
                </a:lnTo>
                <a:lnTo>
                  <a:pt x="1835887" y="127487"/>
                </a:lnTo>
                <a:lnTo>
                  <a:pt x="1826612" y="118968"/>
                </a:lnTo>
                <a:lnTo>
                  <a:pt x="1822727" y="116204"/>
                </a:lnTo>
                <a:close/>
              </a:path>
              <a:path w="2128901" h="361568">
                <a:moveTo>
                  <a:pt x="1956434" y="101600"/>
                </a:moveTo>
                <a:lnTo>
                  <a:pt x="1933575" y="101600"/>
                </a:lnTo>
                <a:lnTo>
                  <a:pt x="1933575" y="355346"/>
                </a:lnTo>
                <a:lnTo>
                  <a:pt x="1956434" y="355346"/>
                </a:lnTo>
                <a:lnTo>
                  <a:pt x="1956755" y="200628"/>
                </a:lnTo>
                <a:lnTo>
                  <a:pt x="1958483" y="187510"/>
                </a:lnTo>
                <a:lnTo>
                  <a:pt x="1961730" y="175128"/>
                </a:lnTo>
                <a:lnTo>
                  <a:pt x="1966523" y="163451"/>
                </a:lnTo>
                <a:lnTo>
                  <a:pt x="1972888" y="152450"/>
                </a:lnTo>
                <a:lnTo>
                  <a:pt x="1976541" y="147700"/>
                </a:lnTo>
                <a:lnTo>
                  <a:pt x="1956434" y="147700"/>
                </a:lnTo>
                <a:lnTo>
                  <a:pt x="1956434" y="101600"/>
                </a:lnTo>
                <a:close/>
              </a:path>
              <a:path w="2128901" h="361568">
                <a:moveTo>
                  <a:pt x="2101757" y="117094"/>
                </a:moveTo>
                <a:lnTo>
                  <a:pt x="2052491" y="117094"/>
                </a:lnTo>
                <a:lnTo>
                  <a:pt x="2065042" y="120288"/>
                </a:lnTo>
                <a:lnTo>
                  <a:pt x="2075919" y="125803"/>
                </a:lnTo>
                <a:lnTo>
                  <a:pt x="2102694" y="171078"/>
                </a:lnTo>
                <a:lnTo>
                  <a:pt x="2106041" y="207644"/>
                </a:lnTo>
                <a:lnTo>
                  <a:pt x="2106041" y="355346"/>
                </a:lnTo>
                <a:lnTo>
                  <a:pt x="2128901" y="355346"/>
                </a:lnTo>
                <a:lnTo>
                  <a:pt x="2128633" y="190132"/>
                </a:lnTo>
                <a:lnTo>
                  <a:pt x="2121658" y="151210"/>
                </a:lnTo>
                <a:lnTo>
                  <a:pt x="2103950" y="119140"/>
                </a:lnTo>
                <a:lnTo>
                  <a:pt x="2101757" y="117094"/>
                </a:lnTo>
                <a:close/>
              </a:path>
              <a:path w="2128901" h="361568">
                <a:moveTo>
                  <a:pt x="2030202" y="96164"/>
                </a:moveTo>
                <a:lnTo>
                  <a:pt x="1993091" y="108412"/>
                </a:lnTo>
                <a:lnTo>
                  <a:pt x="1964873" y="135428"/>
                </a:lnTo>
                <a:lnTo>
                  <a:pt x="1957451" y="147700"/>
                </a:lnTo>
                <a:lnTo>
                  <a:pt x="1976541" y="147700"/>
                </a:lnTo>
                <a:lnTo>
                  <a:pt x="1980852" y="142095"/>
                </a:lnTo>
                <a:lnTo>
                  <a:pt x="1989077" y="134203"/>
                </a:lnTo>
                <a:lnTo>
                  <a:pt x="2035757" y="117447"/>
                </a:lnTo>
                <a:lnTo>
                  <a:pt x="2052491" y="117094"/>
                </a:lnTo>
                <a:lnTo>
                  <a:pt x="2101757" y="117094"/>
                </a:lnTo>
                <a:lnTo>
                  <a:pt x="2096173" y="111887"/>
                </a:lnTo>
                <a:lnTo>
                  <a:pt x="2087009" y="105981"/>
                </a:lnTo>
                <a:lnTo>
                  <a:pt x="2076143" y="101438"/>
                </a:lnTo>
                <a:lnTo>
                  <a:pt x="2063262" y="98275"/>
                </a:lnTo>
                <a:lnTo>
                  <a:pt x="2048053" y="96511"/>
                </a:lnTo>
                <a:lnTo>
                  <a:pt x="2030202" y="96164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730" y="1196847"/>
            <a:ext cx="2018100" cy="381851"/>
          </a:xfrm>
          <a:custGeom>
            <a:avLst/>
            <a:gdLst/>
            <a:ahLst/>
            <a:cxnLst/>
            <a:rect l="l" t="t" r="r" b="b"/>
            <a:pathLst>
              <a:path w="2018100" h="381851">
                <a:moveTo>
                  <a:pt x="157352" y="20319"/>
                </a:moveTo>
                <a:lnTo>
                  <a:pt x="134061" y="20319"/>
                </a:lnTo>
                <a:lnTo>
                  <a:pt x="0" y="375665"/>
                </a:lnTo>
                <a:lnTo>
                  <a:pt x="27012" y="375665"/>
                </a:lnTo>
                <a:lnTo>
                  <a:pt x="67652" y="265175"/>
                </a:lnTo>
                <a:lnTo>
                  <a:pt x="248705" y="265175"/>
                </a:lnTo>
                <a:lnTo>
                  <a:pt x="240271" y="242569"/>
                </a:lnTo>
                <a:lnTo>
                  <a:pt x="76326" y="242569"/>
                </a:lnTo>
                <a:lnTo>
                  <a:pt x="136721" y="76077"/>
                </a:lnTo>
                <a:lnTo>
                  <a:pt x="140420" y="65003"/>
                </a:lnTo>
                <a:lnTo>
                  <a:pt x="144221" y="51307"/>
                </a:lnTo>
                <a:lnTo>
                  <a:pt x="168914" y="51307"/>
                </a:lnTo>
                <a:lnTo>
                  <a:pt x="157352" y="20319"/>
                </a:lnTo>
                <a:close/>
              </a:path>
              <a:path w="2018100" h="381851">
                <a:moveTo>
                  <a:pt x="248705" y="265175"/>
                </a:moveTo>
                <a:lnTo>
                  <a:pt x="221780" y="265175"/>
                </a:lnTo>
                <a:lnTo>
                  <a:pt x="262420" y="375665"/>
                </a:lnTo>
                <a:lnTo>
                  <a:pt x="289928" y="375665"/>
                </a:lnTo>
                <a:lnTo>
                  <a:pt x="248705" y="265175"/>
                </a:lnTo>
                <a:close/>
              </a:path>
              <a:path w="2018100" h="381851">
                <a:moveTo>
                  <a:pt x="168914" y="51307"/>
                </a:moveTo>
                <a:lnTo>
                  <a:pt x="145211" y="51307"/>
                </a:lnTo>
                <a:lnTo>
                  <a:pt x="146532" y="55499"/>
                </a:lnTo>
                <a:lnTo>
                  <a:pt x="147777" y="59562"/>
                </a:lnTo>
                <a:lnTo>
                  <a:pt x="148932" y="63753"/>
                </a:lnTo>
                <a:lnTo>
                  <a:pt x="150088" y="68452"/>
                </a:lnTo>
                <a:lnTo>
                  <a:pt x="151574" y="73405"/>
                </a:lnTo>
                <a:lnTo>
                  <a:pt x="213359" y="242569"/>
                </a:lnTo>
                <a:lnTo>
                  <a:pt x="240271" y="242569"/>
                </a:lnTo>
                <a:lnTo>
                  <a:pt x="168914" y="51307"/>
                </a:lnTo>
                <a:close/>
              </a:path>
              <a:path w="2018100" h="381851">
                <a:moveTo>
                  <a:pt x="366839" y="121919"/>
                </a:moveTo>
                <a:lnTo>
                  <a:pt x="344538" y="121919"/>
                </a:lnTo>
                <a:lnTo>
                  <a:pt x="344538" y="375665"/>
                </a:lnTo>
                <a:lnTo>
                  <a:pt x="366839" y="375665"/>
                </a:lnTo>
                <a:lnTo>
                  <a:pt x="366839" y="256404"/>
                </a:lnTo>
                <a:lnTo>
                  <a:pt x="367176" y="242537"/>
                </a:lnTo>
                <a:lnTo>
                  <a:pt x="372856" y="204720"/>
                </a:lnTo>
                <a:lnTo>
                  <a:pt x="383112" y="178180"/>
                </a:lnTo>
                <a:lnTo>
                  <a:pt x="366839" y="178180"/>
                </a:lnTo>
                <a:lnTo>
                  <a:pt x="366839" y="121919"/>
                </a:lnTo>
                <a:close/>
              </a:path>
              <a:path w="2018100" h="381851">
                <a:moveTo>
                  <a:pt x="428755" y="117690"/>
                </a:moveTo>
                <a:lnTo>
                  <a:pt x="393915" y="134349"/>
                </a:lnTo>
                <a:lnTo>
                  <a:pt x="367830" y="178180"/>
                </a:lnTo>
                <a:lnTo>
                  <a:pt x="383112" y="178180"/>
                </a:lnTo>
                <a:lnTo>
                  <a:pt x="387349" y="170069"/>
                </a:lnTo>
                <a:lnTo>
                  <a:pt x="394543" y="158664"/>
                </a:lnTo>
                <a:lnTo>
                  <a:pt x="404180" y="149416"/>
                </a:lnTo>
                <a:lnTo>
                  <a:pt x="414911" y="142827"/>
                </a:lnTo>
                <a:lnTo>
                  <a:pt x="426885" y="138893"/>
                </a:lnTo>
                <a:lnTo>
                  <a:pt x="440248" y="137611"/>
                </a:lnTo>
                <a:lnTo>
                  <a:pt x="462089" y="137611"/>
                </a:lnTo>
                <a:lnTo>
                  <a:pt x="457222" y="119235"/>
                </a:lnTo>
                <a:lnTo>
                  <a:pt x="445839" y="117730"/>
                </a:lnTo>
                <a:lnTo>
                  <a:pt x="428755" y="117690"/>
                </a:lnTo>
                <a:close/>
              </a:path>
              <a:path w="2018100" h="381851">
                <a:moveTo>
                  <a:pt x="462089" y="137611"/>
                </a:moveTo>
                <a:lnTo>
                  <a:pt x="440248" y="137611"/>
                </a:lnTo>
                <a:lnTo>
                  <a:pt x="453053" y="139997"/>
                </a:lnTo>
                <a:lnTo>
                  <a:pt x="464223" y="145668"/>
                </a:lnTo>
                <a:lnTo>
                  <a:pt x="462089" y="137611"/>
                </a:lnTo>
                <a:close/>
              </a:path>
              <a:path w="2018100" h="381851">
                <a:moveTo>
                  <a:pt x="605788" y="115768"/>
                </a:moveTo>
                <a:lnTo>
                  <a:pt x="556981" y="127007"/>
                </a:lnTo>
                <a:lnTo>
                  <a:pt x="524383" y="149411"/>
                </a:lnTo>
                <a:lnTo>
                  <a:pt x="500523" y="179749"/>
                </a:lnTo>
                <a:lnTo>
                  <a:pt x="485120" y="228309"/>
                </a:lnTo>
                <a:lnTo>
                  <a:pt x="483217" y="257587"/>
                </a:lnTo>
                <a:lnTo>
                  <a:pt x="483988" y="270923"/>
                </a:lnTo>
                <a:lnTo>
                  <a:pt x="497574" y="319300"/>
                </a:lnTo>
                <a:lnTo>
                  <a:pt x="520393" y="352083"/>
                </a:lnTo>
                <a:lnTo>
                  <a:pt x="562364" y="376394"/>
                </a:lnTo>
                <a:lnTo>
                  <a:pt x="605185" y="381754"/>
                </a:lnTo>
                <a:lnTo>
                  <a:pt x="618758" y="380611"/>
                </a:lnTo>
                <a:lnTo>
                  <a:pt x="631606" y="378309"/>
                </a:lnTo>
                <a:lnTo>
                  <a:pt x="643729" y="374852"/>
                </a:lnTo>
                <a:lnTo>
                  <a:pt x="655125" y="370244"/>
                </a:lnTo>
                <a:lnTo>
                  <a:pt x="665797" y="364489"/>
                </a:lnTo>
                <a:lnTo>
                  <a:pt x="664494" y="361017"/>
                </a:lnTo>
                <a:lnTo>
                  <a:pt x="596265" y="361017"/>
                </a:lnTo>
                <a:lnTo>
                  <a:pt x="583497" y="359840"/>
                </a:lnTo>
                <a:lnTo>
                  <a:pt x="538555" y="336927"/>
                </a:lnTo>
                <a:lnTo>
                  <a:pt x="514008" y="296698"/>
                </a:lnTo>
                <a:lnTo>
                  <a:pt x="507760" y="255187"/>
                </a:lnTo>
                <a:lnTo>
                  <a:pt x="507515" y="237783"/>
                </a:lnTo>
                <a:lnTo>
                  <a:pt x="509222" y="224295"/>
                </a:lnTo>
                <a:lnTo>
                  <a:pt x="527807" y="177676"/>
                </a:lnTo>
                <a:lnTo>
                  <a:pt x="563094" y="146818"/>
                </a:lnTo>
                <a:lnTo>
                  <a:pt x="602190" y="137524"/>
                </a:lnTo>
                <a:lnTo>
                  <a:pt x="618678" y="137087"/>
                </a:lnTo>
                <a:lnTo>
                  <a:pt x="661261" y="137087"/>
                </a:lnTo>
                <a:lnTo>
                  <a:pt x="656730" y="123699"/>
                </a:lnTo>
                <a:lnTo>
                  <a:pt x="645145" y="120221"/>
                </a:lnTo>
                <a:lnTo>
                  <a:pt x="632956" y="117729"/>
                </a:lnTo>
                <a:lnTo>
                  <a:pt x="619918" y="116239"/>
                </a:lnTo>
                <a:lnTo>
                  <a:pt x="605788" y="115768"/>
                </a:lnTo>
                <a:close/>
              </a:path>
              <a:path w="2018100" h="381851">
                <a:moveTo>
                  <a:pt x="658658" y="345464"/>
                </a:moveTo>
                <a:lnTo>
                  <a:pt x="610709" y="360415"/>
                </a:lnTo>
                <a:lnTo>
                  <a:pt x="596265" y="361017"/>
                </a:lnTo>
                <a:lnTo>
                  <a:pt x="664494" y="361017"/>
                </a:lnTo>
                <a:lnTo>
                  <a:pt x="658658" y="345464"/>
                </a:lnTo>
                <a:close/>
              </a:path>
              <a:path w="2018100" h="381851">
                <a:moveTo>
                  <a:pt x="661261" y="137087"/>
                </a:moveTo>
                <a:lnTo>
                  <a:pt x="618678" y="137087"/>
                </a:lnTo>
                <a:lnTo>
                  <a:pt x="631359" y="139065"/>
                </a:lnTo>
                <a:lnTo>
                  <a:pt x="643604" y="142455"/>
                </a:lnTo>
                <a:lnTo>
                  <a:pt x="655413" y="147242"/>
                </a:lnTo>
                <a:lnTo>
                  <a:pt x="666788" y="153415"/>
                </a:lnTo>
                <a:lnTo>
                  <a:pt x="661261" y="137087"/>
                </a:lnTo>
                <a:close/>
              </a:path>
              <a:path w="2018100" h="381851">
                <a:moveTo>
                  <a:pt x="749858" y="0"/>
                </a:moveTo>
                <a:lnTo>
                  <a:pt x="727062" y="0"/>
                </a:lnTo>
                <a:lnTo>
                  <a:pt x="727062" y="375665"/>
                </a:lnTo>
                <a:lnTo>
                  <a:pt x="749858" y="375665"/>
                </a:lnTo>
                <a:lnTo>
                  <a:pt x="750069" y="226686"/>
                </a:lnTo>
                <a:lnTo>
                  <a:pt x="751394" y="213309"/>
                </a:lnTo>
                <a:lnTo>
                  <a:pt x="754034" y="200776"/>
                </a:lnTo>
                <a:lnTo>
                  <a:pt x="758100" y="188978"/>
                </a:lnTo>
                <a:lnTo>
                  <a:pt x="763702" y="177810"/>
                </a:lnTo>
                <a:lnTo>
                  <a:pt x="770716" y="167512"/>
                </a:lnTo>
                <a:lnTo>
                  <a:pt x="749858" y="167512"/>
                </a:lnTo>
                <a:lnTo>
                  <a:pt x="749858" y="0"/>
                </a:lnTo>
                <a:close/>
              </a:path>
              <a:path w="2018100" h="381851">
                <a:moveTo>
                  <a:pt x="895616" y="136876"/>
                </a:moveTo>
                <a:lnTo>
                  <a:pt x="840754" y="136876"/>
                </a:lnTo>
                <a:lnTo>
                  <a:pt x="854057" y="139157"/>
                </a:lnTo>
                <a:lnTo>
                  <a:pt x="865832" y="143715"/>
                </a:lnTo>
                <a:lnTo>
                  <a:pt x="894455" y="180581"/>
                </a:lnTo>
                <a:lnTo>
                  <a:pt x="899591" y="223519"/>
                </a:lnTo>
                <a:lnTo>
                  <a:pt x="899591" y="375665"/>
                </a:lnTo>
                <a:lnTo>
                  <a:pt x="922324" y="375665"/>
                </a:lnTo>
                <a:lnTo>
                  <a:pt x="922183" y="210514"/>
                </a:lnTo>
                <a:lnTo>
                  <a:pt x="915584" y="171006"/>
                </a:lnTo>
                <a:lnTo>
                  <a:pt x="898035" y="139110"/>
                </a:lnTo>
                <a:lnTo>
                  <a:pt x="895616" y="136876"/>
                </a:lnTo>
                <a:close/>
              </a:path>
              <a:path w="2018100" h="381851">
                <a:moveTo>
                  <a:pt x="824333" y="116492"/>
                </a:moveTo>
                <a:lnTo>
                  <a:pt x="787694" y="128619"/>
                </a:lnTo>
                <a:lnTo>
                  <a:pt x="758790" y="155354"/>
                </a:lnTo>
                <a:lnTo>
                  <a:pt x="750874" y="167512"/>
                </a:lnTo>
                <a:lnTo>
                  <a:pt x="770716" y="167512"/>
                </a:lnTo>
                <a:lnTo>
                  <a:pt x="770953" y="167165"/>
                </a:lnTo>
                <a:lnTo>
                  <a:pt x="779963" y="156936"/>
                </a:lnTo>
                <a:lnTo>
                  <a:pt x="825452" y="137535"/>
                </a:lnTo>
                <a:lnTo>
                  <a:pt x="840754" y="136876"/>
                </a:lnTo>
                <a:lnTo>
                  <a:pt x="895616" y="136876"/>
                </a:lnTo>
                <a:lnTo>
                  <a:pt x="890310" y="131976"/>
                </a:lnTo>
                <a:lnTo>
                  <a:pt x="881189" y="126159"/>
                </a:lnTo>
                <a:lnTo>
                  <a:pt x="870350" y="121682"/>
                </a:lnTo>
                <a:lnTo>
                  <a:pt x="857475" y="118564"/>
                </a:lnTo>
                <a:lnTo>
                  <a:pt x="842242" y="116827"/>
                </a:lnTo>
                <a:lnTo>
                  <a:pt x="824333" y="116492"/>
                </a:lnTo>
                <a:close/>
              </a:path>
              <a:path w="2018100" h="381851">
                <a:moveTo>
                  <a:pt x="1014653" y="20319"/>
                </a:moveTo>
                <a:lnTo>
                  <a:pt x="1004747" y="20319"/>
                </a:lnTo>
                <a:lnTo>
                  <a:pt x="1000302" y="22098"/>
                </a:lnTo>
                <a:lnTo>
                  <a:pt x="992555" y="28828"/>
                </a:lnTo>
                <a:lnTo>
                  <a:pt x="990759" y="33019"/>
                </a:lnTo>
                <a:lnTo>
                  <a:pt x="990650" y="44323"/>
                </a:lnTo>
                <a:lnTo>
                  <a:pt x="992555" y="48894"/>
                </a:lnTo>
                <a:lnTo>
                  <a:pt x="996365" y="52577"/>
                </a:lnTo>
                <a:lnTo>
                  <a:pt x="1000175" y="56134"/>
                </a:lnTo>
                <a:lnTo>
                  <a:pt x="1004493" y="58038"/>
                </a:lnTo>
                <a:lnTo>
                  <a:pt x="1014780" y="58038"/>
                </a:lnTo>
                <a:lnTo>
                  <a:pt x="1019352" y="56134"/>
                </a:lnTo>
                <a:lnTo>
                  <a:pt x="1026972" y="48513"/>
                </a:lnTo>
                <a:lnTo>
                  <a:pt x="1028750" y="43941"/>
                </a:lnTo>
                <a:lnTo>
                  <a:pt x="1028750" y="33019"/>
                </a:lnTo>
                <a:lnTo>
                  <a:pt x="1026845" y="28575"/>
                </a:lnTo>
                <a:lnTo>
                  <a:pt x="1023035" y="25273"/>
                </a:lnTo>
                <a:lnTo>
                  <a:pt x="1019098" y="21971"/>
                </a:lnTo>
                <a:lnTo>
                  <a:pt x="1014653" y="20319"/>
                </a:lnTo>
                <a:close/>
              </a:path>
              <a:path w="2018100" h="381851">
                <a:moveTo>
                  <a:pt x="1021130" y="121919"/>
                </a:moveTo>
                <a:lnTo>
                  <a:pt x="998270" y="121919"/>
                </a:lnTo>
                <a:lnTo>
                  <a:pt x="998270" y="375665"/>
                </a:lnTo>
                <a:lnTo>
                  <a:pt x="1021130" y="375665"/>
                </a:lnTo>
                <a:lnTo>
                  <a:pt x="1021130" y="121919"/>
                </a:lnTo>
                <a:close/>
              </a:path>
              <a:path w="2018100" h="381851">
                <a:moveTo>
                  <a:pt x="1135430" y="142748"/>
                </a:moveTo>
                <a:lnTo>
                  <a:pt x="1112570" y="142748"/>
                </a:lnTo>
                <a:lnTo>
                  <a:pt x="1112730" y="320149"/>
                </a:lnTo>
                <a:lnTo>
                  <a:pt x="1125248" y="360817"/>
                </a:lnTo>
                <a:lnTo>
                  <a:pt x="1160110" y="379004"/>
                </a:lnTo>
                <a:lnTo>
                  <a:pt x="1177272" y="380030"/>
                </a:lnTo>
                <a:lnTo>
                  <a:pt x="1189507" y="377265"/>
                </a:lnTo>
                <a:lnTo>
                  <a:pt x="1202359" y="372237"/>
                </a:lnTo>
                <a:lnTo>
                  <a:pt x="1202141" y="359649"/>
                </a:lnTo>
                <a:lnTo>
                  <a:pt x="1165028" y="359649"/>
                </a:lnTo>
                <a:lnTo>
                  <a:pt x="1152372" y="355830"/>
                </a:lnTo>
                <a:lnTo>
                  <a:pt x="1143318" y="347817"/>
                </a:lnTo>
                <a:lnTo>
                  <a:pt x="1138953" y="338371"/>
                </a:lnTo>
                <a:lnTo>
                  <a:pt x="1136315" y="325853"/>
                </a:lnTo>
                <a:lnTo>
                  <a:pt x="1135430" y="310261"/>
                </a:lnTo>
                <a:lnTo>
                  <a:pt x="1135430" y="142748"/>
                </a:lnTo>
                <a:close/>
              </a:path>
              <a:path w="2018100" h="381851">
                <a:moveTo>
                  <a:pt x="1201993" y="351104"/>
                </a:moveTo>
                <a:lnTo>
                  <a:pt x="1191187" y="356055"/>
                </a:lnTo>
                <a:lnTo>
                  <a:pt x="1179356" y="358932"/>
                </a:lnTo>
                <a:lnTo>
                  <a:pt x="1165028" y="359649"/>
                </a:lnTo>
                <a:lnTo>
                  <a:pt x="1202141" y="359649"/>
                </a:lnTo>
                <a:lnTo>
                  <a:pt x="1201993" y="351104"/>
                </a:lnTo>
                <a:close/>
              </a:path>
              <a:path w="2018100" h="381851">
                <a:moveTo>
                  <a:pt x="1202359" y="121919"/>
                </a:moveTo>
                <a:lnTo>
                  <a:pt x="1066977" y="121919"/>
                </a:lnTo>
                <a:lnTo>
                  <a:pt x="1066977" y="142748"/>
                </a:lnTo>
                <a:lnTo>
                  <a:pt x="1202359" y="142748"/>
                </a:lnTo>
                <a:lnTo>
                  <a:pt x="1202359" y="121919"/>
                </a:lnTo>
                <a:close/>
              </a:path>
              <a:path w="2018100" h="381851">
                <a:moveTo>
                  <a:pt x="1135430" y="48387"/>
                </a:moveTo>
                <a:lnTo>
                  <a:pt x="1131747" y="49656"/>
                </a:lnTo>
                <a:lnTo>
                  <a:pt x="1127937" y="50926"/>
                </a:lnTo>
                <a:lnTo>
                  <a:pt x="1124000" y="52069"/>
                </a:lnTo>
                <a:lnTo>
                  <a:pt x="1120063" y="53339"/>
                </a:lnTo>
                <a:lnTo>
                  <a:pt x="1116253" y="54737"/>
                </a:lnTo>
                <a:lnTo>
                  <a:pt x="1112570" y="56006"/>
                </a:lnTo>
                <a:lnTo>
                  <a:pt x="1112570" y="121919"/>
                </a:lnTo>
                <a:lnTo>
                  <a:pt x="1135430" y="121919"/>
                </a:lnTo>
                <a:lnTo>
                  <a:pt x="1135430" y="48387"/>
                </a:lnTo>
                <a:close/>
              </a:path>
              <a:path w="2018100" h="381851">
                <a:moveTo>
                  <a:pt x="1345453" y="115727"/>
                </a:moveTo>
                <a:lnTo>
                  <a:pt x="1306986" y="123295"/>
                </a:lnTo>
                <a:lnTo>
                  <a:pt x="1274853" y="144439"/>
                </a:lnTo>
                <a:lnTo>
                  <a:pt x="1246599" y="185578"/>
                </a:lnTo>
                <a:lnTo>
                  <a:pt x="1236441" y="222669"/>
                </a:lnTo>
                <a:lnTo>
                  <a:pt x="1234522" y="251421"/>
                </a:lnTo>
                <a:lnTo>
                  <a:pt x="1235203" y="266299"/>
                </a:lnTo>
                <a:lnTo>
                  <a:pt x="1242638" y="305964"/>
                </a:lnTo>
                <a:lnTo>
                  <a:pt x="1265497" y="347608"/>
                </a:lnTo>
                <a:lnTo>
                  <a:pt x="1306578" y="375598"/>
                </a:lnTo>
                <a:lnTo>
                  <a:pt x="1347601" y="381851"/>
                </a:lnTo>
                <a:lnTo>
                  <a:pt x="1360668" y="381035"/>
                </a:lnTo>
                <a:lnTo>
                  <a:pt x="1397854" y="372199"/>
                </a:lnTo>
                <a:lnTo>
                  <a:pt x="1420951" y="361001"/>
                </a:lnTo>
                <a:lnTo>
                  <a:pt x="1345025" y="361001"/>
                </a:lnTo>
                <a:lnTo>
                  <a:pt x="1332246" y="359781"/>
                </a:lnTo>
                <a:lnTo>
                  <a:pt x="1287692" y="336341"/>
                </a:lnTo>
                <a:lnTo>
                  <a:pt x="1266859" y="303975"/>
                </a:lnTo>
                <a:lnTo>
                  <a:pt x="1258779" y="264851"/>
                </a:lnTo>
                <a:lnTo>
                  <a:pt x="1258239" y="249809"/>
                </a:lnTo>
                <a:lnTo>
                  <a:pt x="1446072" y="249809"/>
                </a:lnTo>
                <a:lnTo>
                  <a:pt x="1445788" y="228980"/>
                </a:lnTo>
                <a:lnTo>
                  <a:pt x="1259256" y="228976"/>
                </a:lnTo>
                <a:lnTo>
                  <a:pt x="1261601" y="214684"/>
                </a:lnTo>
                <a:lnTo>
                  <a:pt x="1264981" y="201498"/>
                </a:lnTo>
                <a:lnTo>
                  <a:pt x="1289633" y="159094"/>
                </a:lnTo>
                <a:lnTo>
                  <a:pt x="1334874" y="137437"/>
                </a:lnTo>
                <a:lnTo>
                  <a:pt x="1349133" y="136543"/>
                </a:lnTo>
                <a:lnTo>
                  <a:pt x="1409122" y="136543"/>
                </a:lnTo>
                <a:lnTo>
                  <a:pt x="1408062" y="135502"/>
                </a:lnTo>
                <a:lnTo>
                  <a:pt x="1398072" y="128389"/>
                </a:lnTo>
                <a:lnTo>
                  <a:pt x="1386873" y="122848"/>
                </a:lnTo>
                <a:lnTo>
                  <a:pt x="1374408" y="118886"/>
                </a:lnTo>
                <a:lnTo>
                  <a:pt x="1360620" y="116511"/>
                </a:lnTo>
                <a:lnTo>
                  <a:pt x="1345453" y="115727"/>
                </a:lnTo>
                <a:close/>
              </a:path>
              <a:path w="2018100" h="381851">
                <a:moveTo>
                  <a:pt x="1428814" y="331963"/>
                </a:moveTo>
                <a:lnTo>
                  <a:pt x="1394605" y="351538"/>
                </a:lnTo>
                <a:lnTo>
                  <a:pt x="1345025" y="361001"/>
                </a:lnTo>
                <a:lnTo>
                  <a:pt x="1420951" y="361001"/>
                </a:lnTo>
                <a:lnTo>
                  <a:pt x="1431975" y="353822"/>
                </a:lnTo>
                <a:lnTo>
                  <a:pt x="1428814" y="331963"/>
                </a:lnTo>
                <a:close/>
              </a:path>
              <a:path w="2018100" h="381851">
                <a:moveTo>
                  <a:pt x="1409122" y="136543"/>
                </a:moveTo>
                <a:lnTo>
                  <a:pt x="1349133" y="136543"/>
                </a:lnTo>
                <a:lnTo>
                  <a:pt x="1361858" y="137784"/>
                </a:lnTo>
                <a:lnTo>
                  <a:pt x="1373647" y="141148"/>
                </a:lnTo>
                <a:lnTo>
                  <a:pt x="1405299" y="166414"/>
                </a:lnTo>
                <a:lnTo>
                  <a:pt x="1421168" y="213721"/>
                </a:lnTo>
                <a:lnTo>
                  <a:pt x="1422323" y="228980"/>
                </a:lnTo>
                <a:lnTo>
                  <a:pt x="1445788" y="228980"/>
                </a:lnTo>
                <a:lnTo>
                  <a:pt x="1439531" y="188455"/>
                </a:lnTo>
                <a:lnTo>
                  <a:pt x="1416900" y="144183"/>
                </a:lnTo>
                <a:lnTo>
                  <a:pt x="1409122" y="136543"/>
                </a:lnTo>
                <a:close/>
              </a:path>
              <a:path w="2018100" h="381851">
                <a:moveTo>
                  <a:pt x="1613150" y="115768"/>
                </a:moveTo>
                <a:lnTo>
                  <a:pt x="1564323" y="127008"/>
                </a:lnTo>
                <a:lnTo>
                  <a:pt x="1531730" y="149410"/>
                </a:lnTo>
                <a:lnTo>
                  <a:pt x="1507892" y="179747"/>
                </a:lnTo>
                <a:lnTo>
                  <a:pt x="1492476" y="228307"/>
                </a:lnTo>
                <a:lnTo>
                  <a:pt x="1490568" y="257584"/>
                </a:lnTo>
                <a:lnTo>
                  <a:pt x="1491337" y="270920"/>
                </a:lnTo>
                <a:lnTo>
                  <a:pt x="1504910" y="319297"/>
                </a:lnTo>
                <a:lnTo>
                  <a:pt x="1527751" y="352077"/>
                </a:lnTo>
                <a:lnTo>
                  <a:pt x="1569739" y="376393"/>
                </a:lnTo>
                <a:lnTo>
                  <a:pt x="1612551" y="381752"/>
                </a:lnTo>
                <a:lnTo>
                  <a:pt x="1626140" y="380608"/>
                </a:lnTo>
                <a:lnTo>
                  <a:pt x="1638994" y="378305"/>
                </a:lnTo>
                <a:lnTo>
                  <a:pt x="1651114" y="374848"/>
                </a:lnTo>
                <a:lnTo>
                  <a:pt x="1662498" y="370241"/>
                </a:lnTo>
                <a:lnTo>
                  <a:pt x="1673148" y="364489"/>
                </a:lnTo>
                <a:lnTo>
                  <a:pt x="1671844" y="361017"/>
                </a:lnTo>
                <a:lnTo>
                  <a:pt x="1603590" y="361017"/>
                </a:lnTo>
                <a:lnTo>
                  <a:pt x="1590849" y="359838"/>
                </a:lnTo>
                <a:lnTo>
                  <a:pt x="1545904" y="336921"/>
                </a:lnTo>
                <a:lnTo>
                  <a:pt x="1521335" y="296693"/>
                </a:lnTo>
                <a:lnTo>
                  <a:pt x="1515076" y="255181"/>
                </a:lnTo>
                <a:lnTo>
                  <a:pt x="1514829" y="237774"/>
                </a:lnTo>
                <a:lnTo>
                  <a:pt x="1516540" y="224289"/>
                </a:lnTo>
                <a:lnTo>
                  <a:pt x="1535160" y="177681"/>
                </a:lnTo>
                <a:lnTo>
                  <a:pt x="1570495" y="146821"/>
                </a:lnTo>
                <a:lnTo>
                  <a:pt x="1609572" y="137523"/>
                </a:lnTo>
                <a:lnTo>
                  <a:pt x="1626040" y="137085"/>
                </a:lnTo>
                <a:lnTo>
                  <a:pt x="1668633" y="137085"/>
                </a:lnTo>
                <a:lnTo>
                  <a:pt x="1664097" y="123695"/>
                </a:lnTo>
                <a:lnTo>
                  <a:pt x="1652508" y="120219"/>
                </a:lnTo>
                <a:lnTo>
                  <a:pt x="1640311" y="117728"/>
                </a:lnTo>
                <a:lnTo>
                  <a:pt x="1627270" y="116239"/>
                </a:lnTo>
                <a:lnTo>
                  <a:pt x="1613150" y="115768"/>
                </a:lnTo>
                <a:close/>
              </a:path>
              <a:path w="2018100" h="381851">
                <a:moveTo>
                  <a:pt x="1666005" y="345475"/>
                </a:moveTo>
                <a:lnTo>
                  <a:pt x="1618071" y="360415"/>
                </a:lnTo>
                <a:lnTo>
                  <a:pt x="1603590" y="361017"/>
                </a:lnTo>
                <a:lnTo>
                  <a:pt x="1671844" y="361017"/>
                </a:lnTo>
                <a:lnTo>
                  <a:pt x="1666005" y="345475"/>
                </a:lnTo>
                <a:close/>
              </a:path>
              <a:path w="2018100" h="381851">
                <a:moveTo>
                  <a:pt x="1668633" y="137085"/>
                </a:moveTo>
                <a:lnTo>
                  <a:pt x="1626040" y="137085"/>
                </a:lnTo>
                <a:lnTo>
                  <a:pt x="1638719" y="139062"/>
                </a:lnTo>
                <a:lnTo>
                  <a:pt x="1650970" y="142451"/>
                </a:lnTo>
                <a:lnTo>
                  <a:pt x="1662788" y="147240"/>
                </a:lnTo>
                <a:lnTo>
                  <a:pt x="1674164" y="153415"/>
                </a:lnTo>
                <a:lnTo>
                  <a:pt x="1668633" y="137085"/>
                </a:lnTo>
                <a:close/>
              </a:path>
              <a:path w="2018100" h="381851">
                <a:moveTo>
                  <a:pt x="1767890" y="142748"/>
                </a:moveTo>
                <a:lnTo>
                  <a:pt x="1745030" y="142748"/>
                </a:lnTo>
                <a:lnTo>
                  <a:pt x="1745190" y="320149"/>
                </a:lnTo>
                <a:lnTo>
                  <a:pt x="1757708" y="360817"/>
                </a:lnTo>
                <a:lnTo>
                  <a:pt x="1792570" y="379004"/>
                </a:lnTo>
                <a:lnTo>
                  <a:pt x="1809732" y="380030"/>
                </a:lnTo>
                <a:lnTo>
                  <a:pt x="1821967" y="377265"/>
                </a:lnTo>
                <a:lnTo>
                  <a:pt x="1834819" y="372237"/>
                </a:lnTo>
                <a:lnTo>
                  <a:pt x="1834601" y="359649"/>
                </a:lnTo>
                <a:lnTo>
                  <a:pt x="1797488" y="359649"/>
                </a:lnTo>
                <a:lnTo>
                  <a:pt x="1784832" y="355830"/>
                </a:lnTo>
                <a:lnTo>
                  <a:pt x="1775778" y="347817"/>
                </a:lnTo>
                <a:lnTo>
                  <a:pt x="1771413" y="338371"/>
                </a:lnTo>
                <a:lnTo>
                  <a:pt x="1768775" y="325853"/>
                </a:lnTo>
                <a:lnTo>
                  <a:pt x="1767890" y="310261"/>
                </a:lnTo>
                <a:lnTo>
                  <a:pt x="1767890" y="142748"/>
                </a:lnTo>
                <a:close/>
              </a:path>
              <a:path w="2018100" h="381851">
                <a:moveTo>
                  <a:pt x="1834453" y="351104"/>
                </a:moveTo>
                <a:lnTo>
                  <a:pt x="1823647" y="356055"/>
                </a:lnTo>
                <a:lnTo>
                  <a:pt x="1811816" y="358932"/>
                </a:lnTo>
                <a:lnTo>
                  <a:pt x="1797488" y="359649"/>
                </a:lnTo>
                <a:lnTo>
                  <a:pt x="1834601" y="359649"/>
                </a:lnTo>
                <a:lnTo>
                  <a:pt x="1834453" y="351104"/>
                </a:lnTo>
                <a:close/>
              </a:path>
              <a:path w="2018100" h="381851">
                <a:moveTo>
                  <a:pt x="1834819" y="121919"/>
                </a:moveTo>
                <a:lnTo>
                  <a:pt x="1699437" y="121919"/>
                </a:lnTo>
                <a:lnTo>
                  <a:pt x="1699437" y="142748"/>
                </a:lnTo>
                <a:lnTo>
                  <a:pt x="1834819" y="142748"/>
                </a:lnTo>
                <a:lnTo>
                  <a:pt x="1834819" y="121919"/>
                </a:lnTo>
                <a:close/>
              </a:path>
              <a:path w="2018100" h="381851">
                <a:moveTo>
                  <a:pt x="1767890" y="48387"/>
                </a:moveTo>
                <a:lnTo>
                  <a:pt x="1764207" y="49656"/>
                </a:lnTo>
                <a:lnTo>
                  <a:pt x="1760397" y="50926"/>
                </a:lnTo>
                <a:lnTo>
                  <a:pt x="1756460" y="52069"/>
                </a:lnTo>
                <a:lnTo>
                  <a:pt x="1752523" y="53339"/>
                </a:lnTo>
                <a:lnTo>
                  <a:pt x="1748713" y="54737"/>
                </a:lnTo>
                <a:lnTo>
                  <a:pt x="1745030" y="56006"/>
                </a:lnTo>
                <a:lnTo>
                  <a:pt x="1745030" y="121919"/>
                </a:lnTo>
                <a:lnTo>
                  <a:pt x="1767890" y="121919"/>
                </a:lnTo>
                <a:lnTo>
                  <a:pt x="1767890" y="48387"/>
                </a:lnTo>
                <a:close/>
              </a:path>
              <a:path w="2018100" h="381851">
                <a:moveTo>
                  <a:pt x="1872157" y="337057"/>
                </a:moveTo>
                <a:lnTo>
                  <a:pt x="1872157" y="364489"/>
                </a:lnTo>
                <a:lnTo>
                  <a:pt x="1880564" y="369696"/>
                </a:lnTo>
                <a:lnTo>
                  <a:pt x="1928661" y="381076"/>
                </a:lnTo>
                <a:lnTo>
                  <a:pt x="1945912" y="381330"/>
                </a:lnTo>
                <a:lnTo>
                  <a:pt x="1958108" y="379441"/>
                </a:lnTo>
                <a:lnTo>
                  <a:pt x="1969789" y="375996"/>
                </a:lnTo>
                <a:lnTo>
                  <a:pt x="1981174" y="370769"/>
                </a:lnTo>
                <a:lnTo>
                  <a:pt x="1992477" y="363533"/>
                </a:lnTo>
                <a:lnTo>
                  <a:pt x="1995584" y="360962"/>
                </a:lnTo>
                <a:lnTo>
                  <a:pt x="1931844" y="360962"/>
                </a:lnTo>
                <a:lnTo>
                  <a:pt x="1922479" y="359669"/>
                </a:lnTo>
                <a:lnTo>
                  <a:pt x="1910123" y="356384"/>
                </a:lnTo>
                <a:lnTo>
                  <a:pt x="1893209" y="350483"/>
                </a:lnTo>
                <a:lnTo>
                  <a:pt x="1882013" y="344348"/>
                </a:lnTo>
                <a:lnTo>
                  <a:pt x="1872157" y="337057"/>
                </a:lnTo>
                <a:close/>
              </a:path>
              <a:path w="2018100" h="381851">
                <a:moveTo>
                  <a:pt x="1943209" y="116302"/>
                </a:moveTo>
                <a:lnTo>
                  <a:pt x="1906853" y="127892"/>
                </a:lnTo>
                <a:lnTo>
                  <a:pt x="1877034" y="164108"/>
                </a:lnTo>
                <a:lnTo>
                  <a:pt x="1873738" y="193971"/>
                </a:lnTo>
                <a:lnTo>
                  <a:pt x="1876563" y="206013"/>
                </a:lnTo>
                <a:lnTo>
                  <a:pt x="1906079" y="241413"/>
                </a:lnTo>
                <a:lnTo>
                  <a:pt x="1946573" y="262302"/>
                </a:lnTo>
                <a:lnTo>
                  <a:pt x="1957945" y="268027"/>
                </a:lnTo>
                <a:lnTo>
                  <a:pt x="1993120" y="301998"/>
                </a:lnTo>
                <a:lnTo>
                  <a:pt x="1994722" y="316512"/>
                </a:lnTo>
                <a:lnTo>
                  <a:pt x="1992335" y="330123"/>
                </a:lnTo>
                <a:lnTo>
                  <a:pt x="1950673" y="359764"/>
                </a:lnTo>
                <a:lnTo>
                  <a:pt x="1931844" y="360962"/>
                </a:lnTo>
                <a:lnTo>
                  <a:pt x="1995584" y="360962"/>
                </a:lnTo>
                <a:lnTo>
                  <a:pt x="2017426" y="319556"/>
                </a:lnTo>
                <a:lnTo>
                  <a:pt x="2018100" y="303557"/>
                </a:lnTo>
                <a:lnTo>
                  <a:pt x="2015310" y="291233"/>
                </a:lnTo>
                <a:lnTo>
                  <a:pt x="1984989" y="257379"/>
                </a:lnTo>
                <a:lnTo>
                  <a:pt x="1944393" y="236431"/>
                </a:lnTo>
                <a:lnTo>
                  <a:pt x="1931124" y="229831"/>
                </a:lnTo>
                <a:lnTo>
                  <a:pt x="1898554" y="196962"/>
                </a:lnTo>
                <a:lnTo>
                  <a:pt x="1896923" y="183135"/>
                </a:lnTo>
                <a:lnTo>
                  <a:pt x="1898731" y="170215"/>
                </a:lnTo>
                <a:lnTo>
                  <a:pt x="1932208" y="139640"/>
                </a:lnTo>
                <a:lnTo>
                  <a:pt x="1963046" y="137068"/>
                </a:lnTo>
                <a:lnTo>
                  <a:pt x="2008608" y="137068"/>
                </a:lnTo>
                <a:lnTo>
                  <a:pt x="2007131" y="126968"/>
                </a:lnTo>
                <a:lnTo>
                  <a:pt x="1997744" y="122947"/>
                </a:lnTo>
                <a:lnTo>
                  <a:pt x="1987099" y="119838"/>
                </a:lnTo>
                <a:lnTo>
                  <a:pt x="1974755" y="117673"/>
                </a:lnTo>
                <a:lnTo>
                  <a:pt x="1960272" y="116484"/>
                </a:lnTo>
                <a:lnTo>
                  <a:pt x="1943209" y="116302"/>
                </a:lnTo>
                <a:close/>
              </a:path>
              <a:path w="2018100" h="381851">
                <a:moveTo>
                  <a:pt x="2008608" y="137068"/>
                </a:moveTo>
                <a:lnTo>
                  <a:pt x="1963046" y="137068"/>
                </a:lnTo>
                <a:lnTo>
                  <a:pt x="1975333" y="139161"/>
                </a:lnTo>
                <a:lnTo>
                  <a:pt x="1987449" y="142833"/>
                </a:lnTo>
                <a:lnTo>
                  <a:pt x="1999408" y="148090"/>
                </a:lnTo>
                <a:lnTo>
                  <a:pt x="2011222" y="154939"/>
                </a:lnTo>
                <a:lnTo>
                  <a:pt x="2008608" y="137068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534" y="300863"/>
            <a:ext cx="8157679" cy="6739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09715" y="1833372"/>
            <a:ext cx="5486399" cy="31333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09715" y="4966715"/>
            <a:ext cx="5486399" cy="1280159"/>
          </a:xfrm>
          <a:custGeom>
            <a:avLst/>
            <a:gdLst/>
            <a:ahLst/>
            <a:cxnLst/>
            <a:rect l="l" t="t" r="r" b="b"/>
            <a:pathLst>
              <a:path w="5486400" h="1280159">
                <a:moveTo>
                  <a:pt x="0" y="1280159"/>
                </a:moveTo>
                <a:lnTo>
                  <a:pt x="5486399" y="1280159"/>
                </a:lnTo>
                <a:lnTo>
                  <a:pt x="5486399" y="0"/>
                </a:lnTo>
                <a:lnTo>
                  <a:pt x="0" y="0"/>
                </a:lnTo>
                <a:lnTo>
                  <a:pt x="0" y="1280159"/>
                </a:lnTo>
                <a:close/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78117" y="5059298"/>
            <a:ext cx="4968875" cy="1029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solidFill>
                  <a:srgbClr val="FFFFFF"/>
                </a:solidFill>
                <a:latin typeface="Segoe UI Light"/>
                <a:cs typeface="Segoe UI Light"/>
              </a:rPr>
              <a:t>Institutions</a:t>
            </a:r>
            <a:endParaRPr sz="3200">
              <a:latin typeface="Segoe UI Light"/>
              <a:cs typeface="Segoe UI Light"/>
            </a:endParaRPr>
          </a:p>
          <a:p>
            <a:pPr marL="12700" marR="12700">
              <a:lnSpc>
                <a:spcPts val="1939"/>
              </a:lnSpc>
              <a:spcBef>
                <a:spcPts val="325"/>
              </a:spcBef>
            </a:pP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te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at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ing 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chnolo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g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y 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sea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spc="5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ly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 wi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th</a:t>
            </a:r>
            <a:r>
              <a:rPr sz="1800" spc="1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hing pr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a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ct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c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r>
              <a:rPr sz="1800" spc="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d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i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v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ing</a:t>
            </a:r>
            <a:r>
              <a:rPr sz="1800" spc="2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im</a:t>
            </a:r>
            <a:r>
              <a:rPr sz="1800" b="1" spc="-15" dirty="0" smtClean="0">
                <a:solidFill>
                  <a:srgbClr val="FFFFFF"/>
                </a:solidFill>
                <a:latin typeface="Segoe UI"/>
                <a:cs typeface="Segoe UI"/>
              </a:rPr>
              <a:t>p</a:t>
            </a:r>
            <a:r>
              <a:rPr sz="1800" b="1" spc="0" dirty="0" smtClean="0">
                <a:solidFill>
                  <a:srgbClr val="FFFFFF"/>
                </a:solidFill>
                <a:latin typeface="Segoe UI"/>
                <a:cs typeface="Segoe UI"/>
              </a:rPr>
              <a:t>act</a:t>
            </a:r>
            <a:r>
              <a:rPr sz="1800" b="1" spc="-30" dirty="0" smtClean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1800" spc="-2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o 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l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ea</a:t>
            </a:r>
            <a:r>
              <a:rPr sz="1800" spc="-20" dirty="0" smtClean="0">
                <a:solidFill>
                  <a:srgbClr val="FFFFFF"/>
                </a:solidFill>
                <a:latin typeface="Segoe UI"/>
                <a:cs typeface="Segoe UI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ning </a:t>
            </a:r>
            <a:r>
              <a:rPr sz="1800" spc="-15" dirty="0" smtClean="0">
                <a:solidFill>
                  <a:srgbClr val="FFFFFF"/>
                </a:solidFill>
                <a:latin typeface="Segoe UI"/>
                <a:cs typeface="Segoe UI"/>
              </a:rPr>
              <a:t>ou</a:t>
            </a:r>
            <a:r>
              <a:rPr sz="1800" spc="-35" dirty="0" smtClean="0">
                <a:solidFill>
                  <a:srgbClr val="FFFFFF"/>
                </a:solidFill>
                <a:latin typeface="Segoe UI"/>
                <a:cs typeface="Segoe UI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com</a:t>
            </a:r>
            <a:r>
              <a:rPr sz="1800" spc="-10" dirty="0" smtClean="0">
                <a:solidFill>
                  <a:srgbClr val="FFFFFF"/>
                </a:solidFill>
                <a:latin typeface="Segoe UI"/>
                <a:cs typeface="Segoe UI"/>
              </a:rPr>
              <a:t>e</a:t>
            </a:r>
            <a:r>
              <a:rPr sz="1800" spc="0" dirty="0" smtClean="0">
                <a:solidFill>
                  <a:srgbClr val="FFFFFF"/>
                </a:solidFill>
                <a:latin typeface="Segoe UI"/>
                <a:cs typeface="Segoe UI"/>
              </a:rPr>
              <a:t>s</a:t>
            </a:r>
            <a:endParaRPr sz="1800">
              <a:latin typeface="Segoe UI"/>
              <a:cs typeface="Segoe U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09715" y="1833372"/>
            <a:ext cx="5486399" cy="3133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9715" y="1833371"/>
            <a:ext cx="5486399" cy="3133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0732" y="300863"/>
            <a:ext cx="7855877" cy="673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60889" y="2937002"/>
            <a:ext cx="559435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 smtClean="0">
                <a:solidFill>
                  <a:srgbClr val="EB3B00"/>
                </a:solidFill>
                <a:latin typeface="Segoe UI"/>
                <a:cs typeface="Segoe UI"/>
              </a:rPr>
              <a:t>O</a:t>
            </a:r>
            <a:r>
              <a:rPr sz="1400" b="1" spc="-25" dirty="0" smtClean="0">
                <a:solidFill>
                  <a:srgbClr val="EB3B00"/>
                </a:solidFill>
                <a:latin typeface="Segoe UI"/>
                <a:cs typeface="Segoe UI"/>
              </a:rPr>
              <a:t>n</a:t>
            </a:r>
            <a:r>
              <a:rPr sz="1400" b="1" spc="-30" dirty="0" smtClean="0">
                <a:solidFill>
                  <a:srgbClr val="EB3B00"/>
                </a:solidFill>
                <a:latin typeface="Segoe UI"/>
                <a:cs typeface="Segoe UI"/>
              </a:rPr>
              <a:t>li</a:t>
            </a:r>
            <a:r>
              <a:rPr sz="1400" b="1" spc="-25" dirty="0" smtClean="0">
                <a:solidFill>
                  <a:srgbClr val="EB3B00"/>
                </a:solidFill>
                <a:latin typeface="Segoe UI"/>
                <a:cs typeface="Segoe UI"/>
              </a:rPr>
              <a:t>n</a:t>
            </a:r>
            <a:r>
              <a:rPr sz="1400" b="1" spc="0" dirty="0" smtClean="0">
                <a:solidFill>
                  <a:srgbClr val="EB3B00"/>
                </a:solidFill>
                <a:latin typeface="Segoe UI"/>
                <a:cs typeface="Segoe UI"/>
              </a:rPr>
              <a:t>e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898380" y="2151888"/>
            <a:ext cx="1188720" cy="7117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43978" y="2937002"/>
            <a:ext cx="1032510" cy="224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 smtClean="0">
                <a:solidFill>
                  <a:srgbClr val="EB3B00"/>
                </a:solidFill>
                <a:latin typeface="Segoe UI"/>
                <a:cs typeface="Segoe UI"/>
              </a:rPr>
              <a:t>O</a:t>
            </a:r>
            <a:r>
              <a:rPr sz="1400" b="1" spc="0" dirty="0" smtClean="0">
                <a:solidFill>
                  <a:srgbClr val="EB3B00"/>
                </a:solidFill>
                <a:latin typeface="Segoe UI"/>
                <a:cs typeface="Segoe UI"/>
              </a:rPr>
              <a:t>n</a:t>
            </a:r>
            <a:r>
              <a:rPr sz="1400" b="1" spc="-40" dirty="0" smtClean="0">
                <a:solidFill>
                  <a:srgbClr val="EB3B00"/>
                </a:solidFill>
                <a:latin typeface="Segoe UI"/>
                <a:cs typeface="Segoe UI"/>
              </a:rPr>
              <a:t> </a:t>
            </a:r>
            <a:r>
              <a:rPr sz="1400" b="1" spc="-25" dirty="0" smtClean="0">
                <a:solidFill>
                  <a:srgbClr val="EB3B00"/>
                </a:solidFill>
                <a:latin typeface="Segoe UI"/>
                <a:cs typeface="Segoe UI"/>
              </a:rPr>
              <a:t>P</a:t>
            </a:r>
            <a:r>
              <a:rPr sz="1400" b="1" spc="-20" dirty="0" smtClean="0">
                <a:solidFill>
                  <a:srgbClr val="EB3B00"/>
                </a:solidFill>
                <a:latin typeface="Segoe UI"/>
                <a:cs typeface="Segoe UI"/>
              </a:rPr>
              <a:t>r</a:t>
            </a:r>
            <a:r>
              <a:rPr sz="1400" b="1" spc="-30" dirty="0" smtClean="0">
                <a:solidFill>
                  <a:srgbClr val="EB3B00"/>
                </a:solidFill>
                <a:latin typeface="Segoe UI"/>
                <a:cs typeface="Segoe UI"/>
              </a:rPr>
              <a:t>emise</a:t>
            </a:r>
            <a:r>
              <a:rPr sz="1400" b="1" spc="0" dirty="0" smtClean="0">
                <a:solidFill>
                  <a:srgbClr val="EB3B00"/>
                </a:solidFill>
                <a:latin typeface="Segoe UI"/>
                <a:cs typeface="Segoe UI"/>
              </a:rPr>
              <a:t>s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53883" y="2040635"/>
            <a:ext cx="986027" cy="826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36279" y="2209069"/>
            <a:ext cx="833374" cy="8088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99835" y="2277998"/>
            <a:ext cx="922446" cy="922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44102" y="2560573"/>
            <a:ext cx="502284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 smtClean="0">
                <a:solidFill>
                  <a:srgbClr val="EB3B00"/>
                </a:solidFill>
                <a:latin typeface="Segoe UI"/>
                <a:cs typeface="Segoe UI"/>
              </a:rPr>
              <a:t>H</a:t>
            </a:r>
            <a:r>
              <a:rPr sz="1200" b="1" spc="-25" dirty="0" smtClean="0">
                <a:solidFill>
                  <a:srgbClr val="EB3B00"/>
                </a:solidFill>
                <a:latin typeface="Segoe UI"/>
                <a:cs typeface="Segoe UI"/>
              </a:rPr>
              <a:t>yb</a:t>
            </a:r>
            <a:r>
              <a:rPr sz="1200" b="1" spc="-30" dirty="0" smtClean="0">
                <a:solidFill>
                  <a:srgbClr val="EB3B00"/>
                </a:solidFill>
                <a:latin typeface="Segoe UI"/>
                <a:cs typeface="Segoe UI"/>
              </a:rPr>
              <a:t>ri</a:t>
            </a:r>
            <a:r>
              <a:rPr sz="1200" b="1" spc="0" dirty="0" smtClean="0">
                <a:solidFill>
                  <a:srgbClr val="EB3B00"/>
                </a:solidFill>
                <a:latin typeface="Segoe UI"/>
                <a:cs typeface="Segoe UI"/>
              </a:rPr>
              <a:t>d</a:t>
            </a:r>
            <a:endParaRPr sz="1200">
              <a:latin typeface="Segoe UI"/>
              <a:cs typeface="Segoe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76338" y="3688333"/>
            <a:ext cx="3970654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79797C"/>
                </a:solidFill>
                <a:latin typeface="Segoe UI Light"/>
                <a:cs typeface="Segoe UI Light"/>
              </a:rPr>
              <a:t>C</a:t>
            </a:r>
            <a:r>
              <a:rPr sz="3600" spc="20" dirty="0" smtClean="0">
                <a:solidFill>
                  <a:srgbClr val="79797C"/>
                </a:solidFill>
                <a:latin typeface="Segoe UI Light"/>
                <a:cs typeface="Segoe UI Light"/>
              </a:rPr>
              <a:t>l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o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u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d</a:t>
            </a:r>
            <a:r>
              <a:rPr sz="3600" spc="-40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on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 y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o</a:t>
            </a:r>
            <a:r>
              <a:rPr sz="3600" spc="20" dirty="0" smtClean="0">
                <a:solidFill>
                  <a:srgbClr val="79797C"/>
                </a:solidFill>
                <a:latin typeface="Segoe UI Light"/>
                <a:cs typeface="Segoe UI Light"/>
              </a:rPr>
              <a:t>u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r</a:t>
            </a:r>
            <a:r>
              <a:rPr sz="3600" spc="-40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t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r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m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s</a:t>
            </a:r>
            <a:endParaRPr sz="3600" dirty="0">
              <a:latin typeface="Segoe UI Light"/>
              <a:cs typeface="Segoe U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90066" y="5175122"/>
            <a:ext cx="1236980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EB3B00"/>
                </a:solidFill>
                <a:latin typeface="Segoe UI"/>
                <a:cs typeface="Segoe UI"/>
              </a:rPr>
              <a:t>Messag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i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ng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6985" y="5022722"/>
            <a:ext cx="955040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20" dirty="0" smtClean="0">
                <a:solidFill>
                  <a:srgbClr val="EB3B00"/>
                </a:solidFill>
                <a:latin typeface="Segoe UI"/>
                <a:cs typeface="Segoe UI"/>
              </a:rPr>
              <a:t>V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oice</a:t>
            </a:r>
            <a:endParaRPr sz="2000">
              <a:latin typeface="Segoe UI"/>
              <a:cs typeface="Segoe UI"/>
            </a:endParaRPr>
          </a:p>
          <a:p>
            <a:pPr marL="17145">
              <a:lnSpc>
                <a:spcPct val="100000"/>
              </a:lnSpc>
            </a:pPr>
            <a:r>
              <a:rPr sz="2000" dirty="0" smtClean="0">
                <a:solidFill>
                  <a:srgbClr val="EB3B00"/>
                </a:solidFill>
                <a:latin typeface="Segoe UI"/>
                <a:cs typeface="Segoe UI"/>
              </a:rPr>
              <a:t>&amp;</a:t>
            </a:r>
            <a:r>
              <a:rPr sz="2000" spc="-5" dirty="0" smtClean="0">
                <a:solidFill>
                  <a:srgbClr val="EB3B00"/>
                </a:solidFill>
                <a:latin typeface="Segoe UI"/>
                <a:cs typeface="Segoe UI"/>
              </a:rPr>
              <a:t> 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Video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5989" y="5022722"/>
            <a:ext cx="1522730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dirty="0" smtClean="0">
                <a:solidFill>
                  <a:srgbClr val="EB3B00"/>
                </a:solidFill>
                <a:latin typeface="Segoe UI"/>
                <a:cs typeface="Segoe UI"/>
              </a:rPr>
              <a:t>Cont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e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nt Manag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e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ment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9031" y="5022722"/>
            <a:ext cx="1144905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E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nte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r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pr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i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se Social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825990" y="5022722"/>
            <a:ext cx="1294765" cy="619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60" dirty="0" smtClean="0">
                <a:solidFill>
                  <a:srgbClr val="EB3B00"/>
                </a:solidFill>
                <a:latin typeface="Segoe UI"/>
                <a:cs typeface="Segoe UI"/>
              </a:rPr>
              <a:t>R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e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p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o</a:t>
            </a:r>
            <a:r>
              <a:rPr sz="2000" spc="55" dirty="0" smtClean="0">
                <a:solidFill>
                  <a:srgbClr val="EB3B00"/>
                </a:solidFill>
                <a:latin typeface="Segoe UI"/>
                <a:cs typeface="Segoe UI"/>
              </a:rPr>
              <a:t>r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ting</a:t>
            </a:r>
            <a:endParaRPr sz="200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EB3B00"/>
                </a:solidFill>
                <a:latin typeface="Segoe UI"/>
                <a:cs typeface="Segoe UI"/>
              </a:rPr>
              <a:t>&amp; Analyti</a:t>
            </a:r>
            <a:r>
              <a:rPr sz="2000" spc="-10" dirty="0" smtClean="0">
                <a:solidFill>
                  <a:srgbClr val="EB3B00"/>
                </a:solidFill>
                <a:latin typeface="Segoe UI"/>
                <a:cs typeface="Segoe UI"/>
              </a:rPr>
              <a:t>c</a:t>
            </a:r>
            <a:r>
              <a:rPr sz="2000" spc="0" dirty="0" smtClean="0">
                <a:solidFill>
                  <a:srgbClr val="EB3B00"/>
                </a:solidFill>
                <a:latin typeface="Segoe UI"/>
                <a:cs typeface="Segoe UI"/>
              </a:rPr>
              <a:t>s</a:t>
            </a:r>
            <a:endParaRPr sz="2000">
              <a:latin typeface="Segoe UI"/>
              <a:cs typeface="Segoe U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1959" y="4780788"/>
            <a:ext cx="11206734" cy="0"/>
          </a:xfrm>
          <a:custGeom>
            <a:avLst/>
            <a:gdLst/>
            <a:ahLst/>
            <a:cxnLst/>
            <a:rect l="l" t="t" r="r" b="b"/>
            <a:pathLst>
              <a:path w="11206734">
                <a:moveTo>
                  <a:pt x="0" y="0"/>
                </a:moveTo>
                <a:lnTo>
                  <a:pt x="11206734" y="0"/>
                </a:lnTo>
              </a:path>
            </a:pathLst>
          </a:custGeom>
          <a:ln w="9144">
            <a:solidFill>
              <a:srgbClr val="EB3B00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5297" y="3688333"/>
            <a:ext cx="5848350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79797C"/>
                </a:solidFill>
                <a:latin typeface="Segoe UI Light"/>
                <a:cs typeface="Segoe UI Light"/>
              </a:rPr>
              <a:t>B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st e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x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p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r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ience</a:t>
            </a:r>
            <a:r>
              <a:rPr sz="3600" spc="-25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a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c</a:t>
            </a:r>
            <a:r>
              <a:rPr sz="3600" spc="-65" dirty="0" smtClean="0">
                <a:solidFill>
                  <a:srgbClr val="79797C"/>
                </a:solidFill>
                <a:latin typeface="Segoe UI Light"/>
                <a:cs typeface="Segoe UI Light"/>
              </a:rPr>
              <a:t>r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oss</a:t>
            </a:r>
            <a:r>
              <a:rPr sz="3600" spc="-35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d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v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i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ces</a:t>
            </a:r>
            <a:endParaRPr sz="3600">
              <a:latin typeface="Segoe UI Light"/>
              <a:cs typeface="Segoe U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48021" y="2867405"/>
            <a:ext cx="0" cy="479806"/>
          </a:xfrm>
          <a:custGeom>
            <a:avLst/>
            <a:gdLst/>
            <a:ahLst/>
            <a:cxnLst/>
            <a:rect l="l" t="t" r="r" b="b"/>
            <a:pathLst>
              <a:path h="479806">
                <a:moveTo>
                  <a:pt x="0" y="0"/>
                </a:moveTo>
                <a:lnTo>
                  <a:pt x="0" y="479806"/>
                </a:lnTo>
              </a:path>
            </a:pathLst>
          </a:custGeom>
          <a:ln w="28956">
            <a:solidFill>
              <a:srgbClr val="EB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79797" y="3111245"/>
            <a:ext cx="536448" cy="0"/>
          </a:xfrm>
          <a:custGeom>
            <a:avLst/>
            <a:gdLst/>
            <a:ahLst/>
            <a:cxnLst/>
            <a:rect l="l" t="t" r="r" b="b"/>
            <a:pathLst>
              <a:path w="536448">
                <a:moveTo>
                  <a:pt x="536448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EB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6920" y="1699260"/>
            <a:ext cx="1795272" cy="1118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24279" y="1627758"/>
            <a:ext cx="2411730" cy="1631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76828" y="2209800"/>
            <a:ext cx="1824227" cy="11445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39311" y="2270760"/>
            <a:ext cx="1687067" cy="9570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47216" y="2325623"/>
            <a:ext cx="512064" cy="1011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5983" y="2520695"/>
            <a:ext cx="406908" cy="655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322314" y="2567177"/>
            <a:ext cx="0" cy="527812"/>
          </a:xfrm>
          <a:custGeom>
            <a:avLst/>
            <a:gdLst/>
            <a:ahLst/>
            <a:cxnLst/>
            <a:rect l="l" t="t" r="r" b="b"/>
            <a:pathLst>
              <a:path h="527812">
                <a:moveTo>
                  <a:pt x="0" y="0"/>
                </a:moveTo>
                <a:lnTo>
                  <a:pt x="0" y="527812"/>
                </a:lnTo>
              </a:path>
            </a:pathLst>
          </a:custGeom>
          <a:ln w="28956">
            <a:solidFill>
              <a:srgbClr val="EB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26658" y="2835401"/>
            <a:ext cx="590041" cy="0"/>
          </a:xfrm>
          <a:custGeom>
            <a:avLst/>
            <a:gdLst/>
            <a:ahLst/>
            <a:cxnLst/>
            <a:rect l="l" t="t" r="r" b="b"/>
            <a:pathLst>
              <a:path w="590042">
                <a:moveTo>
                  <a:pt x="590041" y="0"/>
                </a:moveTo>
                <a:lnTo>
                  <a:pt x="0" y="0"/>
                </a:lnTo>
              </a:path>
            </a:pathLst>
          </a:custGeom>
          <a:ln w="28956">
            <a:solidFill>
              <a:srgbClr val="EB3B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797810" y="6024067"/>
            <a:ext cx="6590665" cy="556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79797C"/>
                </a:solidFill>
                <a:latin typeface="Segoe UI Light"/>
                <a:cs typeface="Segoe UI Light"/>
              </a:rPr>
              <a:t>I</a:t>
            </a:r>
            <a:r>
              <a:rPr sz="3600" spc="15" dirty="0" smtClean="0">
                <a:solidFill>
                  <a:srgbClr val="79797C"/>
                </a:solidFill>
                <a:latin typeface="Segoe UI Light"/>
                <a:cs typeface="Segoe UI Light"/>
              </a:rPr>
              <a:t>n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t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grated</a:t>
            </a:r>
            <a:r>
              <a:rPr sz="3600" spc="-35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b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e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s</a:t>
            </a:r>
            <a:r>
              <a:rPr sz="3600" spc="30" dirty="0" smtClean="0">
                <a:solidFill>
                  <a:srgbClr val="79797C"/>
                </a:solidFill>
                <a:latin typeface="Segoe UI Light"/>
                <a:cs typeface="Segoe UI Light"/>
              </a:rPr>
              <a:t>t</a:t>
            </a:r>
            <a:r>
              <a:rPr sz="3600" spc="5" dirty="0" smtClean="0">
                <a:solidFill>
                  <a:srgbClr val="79797C"/>
                </a:solidFill>
                <a:latin typeface="Segoe UI Light"/>
                <a:cs typeface="Segoe UI Light"/>
              </a:rPr>
              <a:t>-</a:t>
            </a:r>
            <a:r>
              <a:rPr sz="3600" spc="-90" dirty="0" smtClean="0">
                <a:solidFill>
                  <a:srgbClr val="79797C"/>
                </a:solidFill>
                <a:latin typeface="Segoe UI Light"/>
                <a:cs typeface="Segoe UI Light"/>
              </a:rPr>
              <a:t>o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f</a:t>
            </a:r>
            <a:r>
              <a:rPr sz="3600" spc="-10" dirty="0" smtClean="0">
                <a:solidFill>
                  <a:srgbClr val="79797C"/>
                </a:solidFill>
                <a:latin typeface="Segoe UI Light"/>
                <a:cs typeface="Segoe UI Light"/>
              </a:rPr>
              <a:t>-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b</a:t>
            </a:r>
            <a:r>
              <a:rPr sz="3600" spc="-80" dirty="0" smtClean="0">
                <a:solidFill>
                  <a:srgbClr val="79797C"/>
                </a:solidFill>
                <a:latin typeface="Segoe UI Light"/>
                <a:cs typeface="Segoe UI Light"/>
              </a:rPr>
              <a:t>r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eed</a:t>
            </a:r>
            <a:r>
              <a:rPr sz="3600" spc="-20" dirty="0" smtClean="0">
                <a:solidFill>
                  <a:srgbClr val="79797C"/>
                </a:solidFill>
                <a:latin typeface="Segoe UI Light"/>
                <a:cs typeface="Segoe UI Light"/>
              </a:rPr>
              <a:t> 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s</a:t>
            </a:r>
            <a:r>
              <a:rPr sz="3600" spc="10" dirty="0" smtClean="0">
                <a:solidFill>
                  <a:srgbClr val="79797C"/>
                </a:solidFill>
                <a:latin typeface="Segoe UI Light"/>
                <a:cs typeface="Segoe UI Light"/>
              </a:rPr>
              <a:t>ol</a:t>
            </a:r>
            <a:r>
              <a:rPr sz="3600" spc="0" dirty="0" smtClean="0">
                <a:solidFill>
                  <a:srgbClr val="79797C"/>
                </a:solidFill>
                <a:latin typeface="Segoe UI Light"/>
                <a:cs typeface="Segoe UI Light"/>
              </a:rPr>
              <a:t>utions</a:t>
            </a:r>
            <a:endParaRPr sz="3600">
              <a:latin typeface="Segoe UI Light"/>
              <a:cs typeface="Segoe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7999"/>
          </a:xfrm>
          <a:custGeom>
            <a:avLst/>
            <a:gdLst/>
            <a:ahLst/>
            <a:cxnLst/>
            <a:rect l="l" t="t" r="r" b="b"/>
            <a:pathLst>
              <a:path w="12188952" h="6857999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EB3B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69780" y="5923787"/>
            <a:ext cx="2519171" cy="934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2262" y="337058"/>
            <a:ext cx="7679055" cy="828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5400" spc="-175" dirty="0" smtClean="0">
                <a:solidFill>
                  <a:srgbClr val="FFFFFF"/>
                </a:solidFill>
                <a:latin typeface="Segoe UI Light"/>
                <a:cs typeface="Segoe UI Light"/>
              </a:rPr>
              <a:t>ffi</a:t>
            </a:r>
            <a:r>
              <a:rPr sz="5400" spc="-180" dirty="0" smtClean="0">
                <a:solidFill>
                  <a:srgbClr val="FFFFFF"/>
                </a:solidFill>
                <a:latin typeface="Segoe UI Light"/>
                <a:cs typeface="Segoe UI Light"/>
              </a:rPr>
              <a:t>c</a:t>
            </a:r>
            <a:r>
              <a:rPr sz="5400" spc="-3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-27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36</a:t>
            </a:r>
            <a:r>
              <a:rPr sz="54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5</a:t>
            </a:r>
            <a:r>
              <a:rPr sz="5400" spc="-32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90" dirty="0" smtClean="0">
                <a:solidFill>
                  <a:srgbClr val="FFFFFF"/>
                </a:solidFill>
                <a:latin typeface="Segoe UI Light"/>
                <a:cs typeface="Segoe UI Light"/>
              </a:rPr>
              <a:t>Fe</a:t>
            </a:r>
            <a:r>
              <a:rPr sz="5400" spc="-165" dirty="0" smtClean="0">
                <a:solidFill>
                  <a:srgbClr val="FFFFFF"/>
                </a:solidFill>
                <a:latin typeface="Segoe UI Light"/>
                <a:cs typeface="Segoe UI Light"/>
              </a:rPr>
              <a:t>a</a:t>
            </a:r>
            <a:r>
              <a:rPr sz="5400" spc="-175" dirty="0" smtClean="0">
                <a:solidFill>
                  <a:srgbClr val="FFFFFF"/>
                </a:solidFill>
                <a:latin typeface="Segoe UI Light"/>
                <a:cs typeface="Segoe UI Light"/>
              </a:rPr>
              <a:t>tu</a:t>
            </a:r>
            <a:r>
              <a:rPr sz="5400" spc="-260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5400" spc="-3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-28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5400" spc="-155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5400" spc="-160" dirty="0" smtClean="0">
                <a:solidFill>
                  <a:srgbClr val="FFFFFF"/>
                </a:solidFill>
                <a:latin typeface="Segoe UI Light"/>
                <a:cs typeface="Segoe UI Light"/>
              </a:rPr>
              <a:t>v</a:t>
            </a:r>
            <a:r>
              <a:rPr sz="5400" spc="-19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16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5400" spc="-160" dirty="0" smtClean="0">
                <a:solidFill>
                  <a:srgbClr val="FFFFFF"/>
                </a:solidFill>
                <a:latin typeface="Segoe UI Light"/>
                <a:cs typeface="Segoe UI Light"/>
              </a:rPr>
              <a:t>vi</a:t>
            </a:r>
            <a:r>
              <a:rPr sz="5400" spc="-19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5400" spc="-40" dirty="0" smtClean="0">
                <a:solidFill>
                  <a:srgbClr val="FFFFFF"/>
                </a:solidFill>
                <a:latin typeface="Segoe UI Light"/>
                <a:cs typeface="Segoe UI Light"/>
              </a:rPr>
              <a:t>w</a:t>
            </a:r>
            <a:endParaRPr sz="5400">
              <a:latin typeface="Segoe UI Light"/>
              <a:cs typeface="Segoe U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7177" y="1934825"/>
            <a:ext cx="1742164" cy="2090542"/>
          </a:xfrm>
          <a:custGeom>
            <a:avLst/>
            <a:gdLst/>
            <a:ahLst/>
            <a:cxnLst/>
            <a:rect l="l" t="t" r="r" b="b"/>
            <a:pathLst>
              <a:path w="1742164" h="2090542">
                <a:moveTo>
                  <a:pt x="1796" y="1676751"/>
                </a:moveTo>
                <a:lnTo>
                  <a:pt x="1120752" y="2090542"/>
                </a:lnTo>
                <a:lnTo>
                  <a:pt x="1742164" y="1919632"/>
                </a:lnTo>
                <a:lnTo>
                  <a:pt x="1742164" y="1831473"/>
                </a:lnTo>
                <a:lnTo>
                  <a:pt x="1120752" y="1831473"/>
                </a:lnTo>
                <a:lnTo>
                  <a:pt x="1796" y="1676751"/>
                </a:lnTo>
                <a:close/>
              </a:path>
              <a:path w="1742164" h="2090542">
                <a:moveTo>
                  <a:pt x="1742164" y="327434"/>
                </a:moveTo>
                <a:lnTo>
                  <a:pt x="1120752" y="327434"/>
                </a:lnTo>
                <a:lnTo>
                  <a:pt x="1120752" y="1831473"/>
                </a:lnTo>
                <a:lnTo>
                  <a:pt x="1742164" y="1831473"/>
                </a:lnTo>
                <a:lnTo>
                  <a:pt x="1742164" y="327434"/>
                </a:lnTo>
                <a:close/>
              </a:path>
              <a:path w="1742164" h="2090542">
                <a:moveTo>
                  <a:pt x="1120752" y="0"/>
                </a:moveTo>
                <a:lnTo>
                  <a:pt x="3592" y="419182"/>
                </a:lnTo>
                <a:lnTo>
                  <a:pt x="0" y="419182"/>
                </a:lnTo>
                <a:lnTo>
                  <a:pt x="1796" y="1676751"/>
                </a:lnTo>
                <a:lnTo>
                  <a:pt x="382561" y="1527428"/>
                </a:lnTo>
                <a:lnTo>
                  <a:pt x="382561" y="505546"/>
                </a:lnTo>
                <a:lnTo>
                  <a:pt x="1120752" y="327434"/>
                </a:lnTo>
                <a:lnTo>
                  <a:pt x="1742164" y="327434"/>
                </a:lnTo>
                <a:lnTo>
                  <a:pt x="1742164" y="178111"/>
                </a:lnTo>
                <a:lnTo>
                  <a:pt x="11207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1482" y="3707129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61482" y="3707129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97172" y="3864609"/>
            <a:ext cx="1507892" cy="919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00717" y="4852670"/>
            <a:ext cx="1799488" cy="3581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8434" y="1739645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58434" y="1739645"/>
            <a:ext cx="2554223" cy="1883664"/>
          </a:xfrm>
          <a:custGeom>
            <a:avLst/>
            <a:gdLst/>
            <a:ahLst/>
            <a:cxnLst/>
            <a:rect l="l" t="t" r="r" b="b"/>
            <a:pathLst>
              <a:path w="2554223" h="1883664">
                <a:moveTo>
                  <a:pt x="0" y="1883664"/>
                </a:moveTo>
                <a:lnTo>
                  <a:pt x="2554223" y="1883664"/>
                </a:lnTo>
                <a:lnTo>
                  <a:pt x="2554223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91097" y="1987804"/>
            <a:ext cx="1719833" cy="1436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11245" y="1739645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11245" y="1739645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5466" y="1987804"/>
            <a:ext cx="2125345" cy="126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14766" y="1733550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14766" y="1733550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42478" y="1954910"/>
            <a:ext cx="2123311" cy="13042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7342" y="3702558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17342" y="3702558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53689" y="3923410"/>
            <a:ext cx="1794383" cy="13044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14766" y="3707129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solidFill>
            <a:srgbClr val="EA351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14766" y="3707129"/>
            <a:ext cx="2554224" cy="1883664"/>
          </a:xfrm>
          <a:custGeom>
            <a:avLst/>
            <a:gdLst/>
            <a:ahLst/>
            <a:cxnLst/>
            <a:rect l="l" t="t" r="r" b="b"/>
            <a:pathLst>
              <a:path w="2554224" h="1883664">
                <a:moveTo>
                  <a:pt x="0" y="1883664"/>
                </a:moveTo>
                <a:lnTo>
                  <a:pt x="2554224" y="1883664"/>
                </a:lnTo>
                <a:lnTo>
                  <a:pt x="2554224" y="0"/>
                </a:lnTo>
                <a:lnTo>
                  <a:pt x="0" y="0"/>
                </a:lnTo>
                <a:lnTo>
                  <a:pt x="0" y="1883664"/>
                </a:lnTo>
                <a:close/>
              </a:path>
            </a:pathLst>
          </a:custGeom>
          <a:ln w="10668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80195" y="3933190"/>
            <a:ext cx="700912" cy="238506"/>
          </a:xfrm>
          <a:custGeom>
            <a:avLst/>
            <a:gdLst/>
            <a:ahLst/>
            <a:cxnLst/>
            <a:rect l="l" t="t" r="r" b="b"/>
            <a:pathLst>
              <a:path w="700912" h="238505">
                <a:moveTo>
                  <a:pt x="0" y="209296"/>
                </a:moveTo>
                <a:lnTo>
                  <a:pt x="0" y="226822"/>
                </a:lnTo>
                <a:lnTo>
                  <a:pt x="3304" y="228526"/>
                </a:lnTo>
                <a:lnTo>
                  <a:pt x="13382" y="232244"/>
                </a:lnTo>
                <a:lnTo>
                  <a:pt x="29783" y="236435"/>
                </a:lnTo>
                <a:lnTo>
                  <a:pt x="41548" y="237955"/>
                </a:lnTo>
                <a:lnTo>
                  <a:pt x="55814" y="238331"/>
                </a:lnTo>
                <a:lnTo>
                  <a:pt x="69013" y="236676"/>
                </a:lnTo>
                <a:lnTo>
                  <a:pt x="81053" y="233095"/>
                </a:lnTo>
                <a:lnTo>
                  <a:pt x="92162" y="227369"/>
                </a:lnTo>
                <a:lnTo>
                  <a:pt x="97024" y="223591"/>
                </a:lnTo>
                <a:lnTo>
                  <a:pt x="36215" y="223591"/>
                </a:lnTo>
                <a:lnTo>
                  <a:pt x="24083" y="220736"/>
                </a:lnTo>
                <a:lnTo>
                  <a:pt x="12023" y="215971"/>
                </a:lnTo>
                <a:lnTo>
                  <a:pt x="0" y="209296"/>
                </a:lnTo>
                <a:close/>
              </a:path>
              <a:path w="700912" h="238505">
                <a:moveTo>
                  <a:pt x="64421" y="9086"/>
                </a:moveTo>
                <a:lnTo>
                  <a:pt x="27742" y="19606"/>
                </a:lnTo>
                <a:lnTo>
                  <a:pt x="2737" y="59597"/>
                </a:lnTo>
                <a:lnTo>
                  <a:pt x="2310" y="76167"/>
                </a:lnTo>
                <a:lnTo>
                  <a:pt x="6251" y="87748"/>
                </a:lnTo>
                <a:lnTo>
                  <a:pt x="42931" y="122615"/>
                </a:lnTo>
                <a:lnTo>
                  <a:pt x="58971" y="132316"/>
                </a:lnTo>
                <a:lnTo>
                  <a:pt x="70668" y="139736"/>
                </a:lnTo>
                <a:lnTo>
                  <a:pt x="99958" y="175675"/>
                </a:lnTo>
                <a:lnTo>
                  <a:pt x="100322" y="192970"/>
                </a:lnTo>
                <a:lnTo>
                  <a:pt x="95662" y="204709"/>
                </a:lnTo>
                <a:lnTo>
                  <a:pt x="54790" y="223487"/>
                </a:lnTo>
                <a:lnTo>
                  <a:pt x="36215" y="223591"/>
                </a:lnTo>
                <a:lnTo>
                  <a:pt x="97024" y="223591"/>
                </a:lnTo>
                <a:lnTo>
                  <a:pt x="115630" y="186663"/>
                </a:lnTo>
                <a:lnTo>
                  <a:pt x="115905" y="169572"/>
                </a:lnTo>
                <a:lnTo>
                  <a:pt x="111692" y="157997"/>
                </a:lnTo>
                <a:lnTo>
                  <a:pt x="75221" y="123902"/>
                </a:lnTo>
                <a:lnTo>
                  <a:pt x="59760" y="114680"/>
                </a:lnTo>
                <a:lnTo>
                  <a:pt x="48024" y="107291"/>
                </a:lnTo>
                <a:lnTo>
                  <a:pt x="18575" y="71494"/>
                </a:lnTo>
                <a:lnTo>
                  <a:pt x="18286" y="54300"/>
                </a:lnTo>
                <a:lnTo>
                  <a:pt x="23232" y="43028"/>
                </a:lnTo>
                <a:lnTo>
                  <a:pt x="33030" y="32375"/>
                </a:lnTo>
                <a:lnTo>
                  <a:pt x="42662" y="27165"/>
                </a:lnTo>
                <a:lnTo>
                  <a:pt x="55034" y="24063"/>
                </a:lnTo>
                <a:lnTo>
                  <a:pt x="70907" y="23083"/>
                </a:lnTo>
                <a:lnTo>
                  <a:pt x="105344" y="23083"/>
                </a:lnTo>
                <a:lnTo>
                  <a:pt x="102598" y="13947"/>
                </a:lnTo>
                <a:lnTo>
                  <a:pt x="90884" y="11201"/>
                </a:lnTo>
                <a:lnTo>
                  <a:pt x="78346" y="9583"/>
                </a:lnTo>
                <a:lnTo>
                  <a:pt x="64421" y="9086"/>
                </a:lnTo>
                <a:close/>
              </a:path>
              <a:path w="700912" h="238505">
                <a:moveTo>
                  <a:pt x="105344" y="23083"/>
                </a:moveTo>
                <a:lnTo>
                  <a:pt x="70907" y="23083"/>
                </a:lnTo>
                <a:lnTo>
                  <a:pt x="83729" y="24412"/>
                </a:lnTo>
                <a:lnTo>
                  <a:pt x="96091" y="27301"/>
                </a:lnTo>
                <a:lnTo>
                  <a:pt x="107950" y="31750"/>
                </a:lnTo>
                <a:lnTo>
                  <a:pt x="105344" y="23083"/>
                </a:lnTo>
                <a:close/>
              </a:path>
              <a:path w="700912" h="238505">
                <a:moveTo>
                  <a:pt x="219995" y="72311"/>
                </a:moveTo>
                <a:lnTo>
                  <a:pt x="173538" y="89891"/>
                </a:lnTo>
                <a:lnTo>
                  <a:pt x="149089" y="132674"/>
                </a:lnTo>
                <a:lnTo>
                  <a:pt x="146642" y="163575"/>
                </a:lnTo>
                <a:lnTo>
                  <a:pt x="148156" y="175919"/>
                </a:lnTo>
                <a:lnTo>
                  <a:pt x="172766" y="221858"/>
                </a:lnTo>
                <a:lnTo>
                  <a:pt x="221487" y="238506"/>
                </a:lnTo>
                <a:lnTo>
                  <a:pt x="224390" y="238465"/>
                </a:lnTo>
                <a:lnTo>
                  <a:pt x="237025" y="237181"/>
                </a:lnTo>
                <a:lnTo>
                  <a:pt x="248814" y="233906"/>
                </a:lnTo>
                <a:lnTo>
                  <a:pt x="259959" y="228384"/>
                </a:lnTo>
                <a:lnTo>
                  <a:pt x="265279" y="224395"/>
                </a:lnTo>
                <a:lnTo>
                  <a:pt x="208880" y="224395"/>
                </a:lnTo>
                <a:lnTo>
                  <a:pt x="196751" y="220656"/>
                </a:lnTo>
                <a:lnTo>
                  <a:pt x="164936" y="183356"/>
                </a:lnTo>
                <a:lnTo>
                  <a:pt x="161293" y="155754"/>
                </a:lnTo>
                <a:lnTo>
                  <a:pt x="162096" y="143068"/>
                </a:lnTo>
                <a:lnTo>
                  <a:pt x="185515" y="97023"/>
                </a:lnTo>
                <a:lnTo>
                  <a:pt x="222503" y="85343"/>
                </a:lnTo>
                <a:lnTo>
                  <a:pt x="266258" y="85343"/>
                </a:lnTo>
                <a:lnTo>
                  <a:pt x="259825" y="80986"/>
                </a:lnTo>
                <a:lnTo>
                  <a:pt x="248318" y="76157"/>
                </a:lnTo>
                <a:lnTo>
                  <a:pt x="235096" y="73260"/>
                </a:lnTo>
                <a:lnTo>
                  <a:pt x="219995" y="72311"/>
                </a:lnTo>
                <a:close/>
              </a:path>
              <a:path w="700912" h="238505">
                <a:moveTo>
                  <a:pt x="266258" y="85343"/>
                </a:moveTo>
                <a:lnTo>
                  <a:pt x="222503" y="85343"/>
                </a:lnTo>
                <a:lnTo>
                  <a:pt x="233407" y="86083"/>
                </a:lnTo>
                <a:lnTo>
                  <a:pt x="246174" y="89340"/>
                </a:lnTo>
                <a:lnTo>
                  <a:pt x="276096" y="121606"/>
                </a:lnTo>
                <a:lnTo>
                  <a:pt x="281121" y="165829"/>
                </a:lnTo>
                <a:lnTo>
                  <a:pt x="279126" y="178263"/>
                </a:lnTo>
                <a:lnTo>
                  <a:pt x="260729" y="212452"/>
                </a:lnTo>
                <a:lnTo>
                  <a:pt x="208880" y="224395"/>
                </a:lnTo>
                <a:lnTo>
                  <a:pt x="265279" y="224395"/>
                </a:lnTo>
                <a:lnTo>
                  <a:pt x="290862" y="189580"/>
                </a:lnTo>
                <a:lnTo>
                  <a:pt x="296067" y="145802"/>
                </a:lnTo>
                <a:lnTo>
                  <a:pt x="294393" y="133310"/>
                </a:lnTo>
                <a:lnTo>
                  <a:pt x="291143" y="121466"/>
                </a:lnTo>
                <a:lnTo>
                  <a:pt x="286101" y="110061"/>
                </a:lnTo>
                <a:lnTo>
                  <a:pt x="279052" y="98885"/>
                </a:lnTo>
                <a:lnTo>
                  <a:pt x="269780" y="87730"/>
                </a:lnTo>
                <a:lnTo>
                  <a:pt x="266258" y="85343"/>
                </a:lnTo>
                <a:close/>
              </a:path>
              <a:path w="700912" h="238505">
                <a:moveTo>
                  <a:pt x="395081" y="72460"/>
                </a:moveTo>
                <a:lnTo>
                  <a:pt x="349530" y="91949"/>
                </a:lnTo>
                <a:lnTo>
                  <a:pt x="327772" y="123302"/>
                </a:lnTo>
                <a:lnTo>
                  <a:pt x="321925" y="165733"/>
                </a:lnTo>
                <a:lnTo>
                  <a:pt x="323482" y="177757"/>
                </a:lnTo>
                <a:lnTo>
                  <a:pt x="349226" y="223766"/>
                </a:lnTo>
                <a:lnTo>
                  <a:pt x="399586" y="238340"/>
                </a:lnTo>
                <a:lnTo>
                  <a:pt x="412802" y="236646"/>
                </a:lnTo>
                <a:lnTo>
                  <a:pt x="424840" y="233110"/>
                </a:lnTo>
                <a:lnTo>
                  <a:pt x="435736" y="227711"/>
                </a:lnTo>
                <a:lnTo>
                  <a:pt x="435255" y="224661"/>
                </a:lnTo>
                <a:lnTo>
                  <a:pt x="383486" y="224661"/>
                </a:lnTo>
                <a:lnTo>
                  <a:pt x="371548" y="221041"/>
                </a:lnTo>
                <a:lnTo>
                  <a:pt x="340007" y="183147"/>
                </a:lnTo>
                <a:lnTo>
                  <a:pt x="336573" y="155041"/>
                </a:lnTo>
                <a:lnTo>
                  <a:pt x="337558" y="143225"/>
                </a:lnTo>
                <a:lnTo>
                  <a:pt x="362768" y="96897"/>
                </a:lnTo>
                <a:lnTo>
                  <a:pt x="399765" y="85347"/>
                </a:lnTo>
                <a:lnTo>
                  <a:pt x="434441" y="85347"/>
                </a:lnTo>
                <a:lnTo>
                  <a:pt x="433176" y="78438"/>
                </a:lnTo>
                <a:lnTo>
                  <a:pt x="422314" y="75033"/>
                </a:lnTo>
                <a:lnTo>
                  <a:pt x="409961" y="73023"/>
                </a:lnTo>
                <a:lnTo>
                  <a:pt x="395081" y="72460"/>
                </a:lnTo>
                <a:close/>
              </a:path>
              <a:path w="700912" h="238505">
                <a:moveTo>
                  <a:pt x="433620" y="214314"/>
                </a:moveTo>
                <a:lnTo>
                  <a:pt x="424507" y="219223"/>
                </a:lnTo>
                <a:lnTo>
                  <a:pt x="413672" y="222623"/>
                </a:lnTo>
                <a:lnTo>
                  <a:pt x="400277" y="224456"/>
                </a:lnTo>
                <a:lnTo>
                  <a:pt x="383486" y="224661"/>
                </a:lnTo>
                <a:lnTo>
                  <a:pt x="435255" y="224661"/>
                </a:lnTo>
                <a:lnTo>
                  <a:pt x="433620" y="214314"/>
                </a:lnTo>
                <a:close/>
              </a:path>
              <a:path w="700912" h="238505">
                <a:moveTo>
                  <a:pt x="434441" y="85347"/>
                </a:moveTo>
                <a:lnTo>
                  <a:pt x="399765" y="85347"/>
                </a:lnTo>
                <a:lnTo>
                  <a:pt x="412672" y="86581"/>
                </a:lnTo>
                <a:lnTo>
                  <a:pt x="424848" y="90075"/>
                </a:lnTo>
                <a:lnTo>
                  <a:pt x="436372" y="95885"/>
                </a:lnTo>
                <a:lnTo>
                  <a:pt x="434441" y="85347"/>
                </a:lnTo>
                <a:close/>
              </a:path>
              <a:path w="700912" h="238505">
                <a:moveTo>
                  <a:pt x="480440" y="12700"/>
                </a:moveTo>
                <a:lnTo>
                  <a:pt x="474218" y="12700"/>
                </a:lnTo>
                <a:lnTo>
                  <a:pt x="471550" y="13843"/>
                </a:lnTo>
                <a:lnTo>
                  <a:pt x="469137" y="15875"/>
                </a:lnTo>
                <a:lnTo>
                  <a:pt x="466725" y="18034"/>
                </a:lnTo>
                <a:lnTo>
                  <a:pt x="465512" y="20701"/>
                </a:lnTo>
                <a:lnTo>
                  <a:pt x="465454" y="27686"/>
                </a:lnTo>
                <a:lnTo>
                  <a:pt x="466598" y="30607"/>
                </a:lnTo>
                <a:lnTo>
                  <a:pt x="471424" y="35179"/>
                </a:lnTo>
                <a:lnTo>
                  <a:pt x="474090" y="36322"/>
                </a:lnTo>
                <a:lnTo>
                  <a:pt x="480568" y="36322"/>
                </a:lnTo>
                <a:lnTo>
                  <a:pt x="483361" y="35052"/>
                </a:lnTo>
                <a:lnTo>
                  <a:pt x="488060" y="30353"/>
                </a:lnTo>
                <a:lnTo>
                  <a:pt x="489220" y="27686"/>
                </a:lnTo>
                <a:lnTo>
                  <a:pt x="489330" y="20701"/>
                </a:lnTo>
                <a:lnTo>
                  <a:pt x="488060" y="17907"/>
                </a:lnTo>
                <a:lnTo>
                  <a:pt x="485648" y="15875"/>
                </a:lnTo>
                <a:lnTo>
                  <a:pt x="483234" y="13716"/>
                </a:lnTo>
                <a:lnTo>
                  <a:pt x="480440" y="12700"/>
                </a:lnTo>
                <a:close/>
              </a:path>
              <a:path w="700912" h="238505">
                <a:moveTo>
                  <a:pt x="484504" y="76200"/>
                </a:moveTo>
                <a:lnTo>
                  <a:pt x="470280" y="76200"/>
                </a:lnTo>
                <a:lnTo>
                  <a:pt x="470280" y="234696"/>
                </a:lnTo>
                <a:lnTo>
                  <a:pt x="484504" y="234696"/>
                </a:lnTo>
                <a:lnTo>
                  <a:pt x="484504" y="76200"/>
                </a:lnTo>
                <a:close/>
              </a:path>
              <a:path w="700912" h="238505">
                <a:moveTo>
                  <a:pt x="625595" y="85345"/>
                </a:moveTo>
                <a:lnTo>
                  <a:pt x="589578" y="85345"/>
                </a:lnTo>
                <a:lnTo>
                  <a:pt x="603216" y="87478"/>
                </a:lnTo>
                <a:lnTo>
                  <a:pt x="613834" y="93649"/>
                </a:lnTo>
                <a:lnTo>
                  <a:pt x="621426" y="103860"/>
                </a:lnTo>
                <a:lnTo>
                  <a:pt x="625985" y="118109"/>
                </a:lnTo>
                <a:lnTo>
                  <a:pt x="627506" y="136398"/>
                </a:lnTo>
                <a:lnTo>
                  <a:pt x="569523" y="145427"/>
                </a:lnTo>
                <a:lnTo>
                  <a:pt x="555543" y="149857"/>
                </a:lnTo>
                <a:lnTo>
                  <a:pt x="525836" y="188937"/>
                </a:lnTo>
                <a:lnTo>
                  <a:pt x="525091" y="205285"/>
                </a:lnTo>
                <a:lnTo>
                  <a:pt x="529960" y="216805"/>
                </a:lnTo>
                <a:lnTo>
                  <a:pt x="538784" y="227478"/>
                </a:lnTo>
                <a:lnTo>
                  <a:pt x="548436" y="233615"/>
                </a:lnTo>
                <a:lnTo>
                  <a:pt x="560588" y="237262"/>
                </a:lnTo>
                <a:lnTo>
                  <a:pt x="575780" y="238426"/>
                </a:lnTo>
                <a:lnTo>
                  <a:pt x="586458" y="236704"/>
                </a:lnTo>
                <a:lnTo>
                  <a:pt x="598033" y="232035"/>
                </a:lnTo>
                <a:lnTo>
                  <a:pt x="609384" y="224939"/>
                </a:lnTo>
                <a:lnTo>
                  <a:pt x="566523" y="224939"/>
                </a:lnTo>
                <a:lnTo>
                  <a:pt x="555285" y="220779"/>
                </a:lnTo>
                <a:lnTo>
                  <a:pt x="543962" y="211232"/>
                </a:lnTo>
                <a:lnTo>
                  <a:pt x="540282" y="200651"/>
                </a:lnTo>
                <a:lnTo>
                  <a:pt x="539696" y="183849"/>
                </a:lnTo>
                <a:lnTo>
                  <a:pt x="544891" y="173134"/>
                </a:lnTo>
                <a:lnTo>
                  <a:pt x="556483" y="162739"/>
                </a:lnTo>
                <a:lnTo>
                  <a:pt x="568364" y="158705"/>
                </a:lnTo>
                <a:lnTo>
                  <a:pt x="583819" y="155702"/>
                </a:lnTo>
                <a:lnTo>
                  <a:pt x="627506" y="149352"/>
                </a:lnTo>
                <a:lnTo>
                  <a:pt x="641729" y="149352"/>
                </a:lnTo>
                <a:lnTo>
                  <a:pt x="641728" y="130827"/>
                </a:lnTo>
                <a:lnTo>
                  <a:pt x="640754" y="117406"/>
                </a:lnTo>
                <a:lnTo>
                  <a:pt x="637738" y="105274"/>
                </a:lnTo>
                <a:lnTo>
                  <a:pt x="632283" y="94028"/>
                </a:lnTo>
                <a:lnTo>
                  <a:pt x="625595" y="85345"/>
                </a:lnTo>
                <a:close/>
              </a:path>
              <a:path w="700912" h="238505">
                <a:moveTo>
                  <a:pt x="641730" y="202946"/>
                </a:moveTo>
                <a:lnTo>
                  <a:pt x="627506" y="202946"/>
                </a:lnTo>
                <a:lnTo>
                  <a:pt x="627506" y="234696"/>
                </a:lnTo>
                <a:lnTo>
                  <a:pt x="641730" y="234696"/>
                </a:lnTo>
                <a:lnTo>
                  <a:pt x="641730" y="202946"/>
                </a:lnTo>
                <a:close/>
              </a:path>
              <a:path w="700912" h="238505">
                <a:moveTo>
                  <a:pt x="641729" y="149352"/>
                </a:moveTo>
                <a:lnTo>
                  <a:pt x="627506" y="149352"/>
                </a:lnTo>
                <a:lnTo>
                  <a:pt x="627404" y="169104"/>
                </a:lnTo>
                <a:lnTo>
                  <a:pt x="625825" y="180761"/>
                </a:lnTo>
                <a:lnTo>
                  <a:pt x="605103" y="215340"/>
                </a:lnTo>
                <a:lnTo>
                  <a:pt x="566523" y="224939"/>
                </a:lnTo>
                <a:lnTo>
                  <a:pt x="609384" y="224939"/>
                </a:lnTo>
                <a:lnTo>
                  <a:pt x="611688" y="223498"/>
                </a:lnTo>
                <a:lnTo>
                  <a:pt x="620234" y="214123"/>
                </a:lnTo>
                <a:lnTo>
                  <a:pt x="626872" y="202946"/>
                </a:lnTo>
                <a:lnTo>
                  <a:pt x="641730" y="202946"/>
                </a:lnTo>
                <a:lnTo>
                  <a:pt x="641729" y="149352"/>
                </a:lnTo>
                <a:close/>
              </a:path>
              <a:path w="700912" h="238505">
                <a:moveTo>
                  <a:pt x="586137" y="72392"/>
                </a:moveTo>
                <a:lnTo>
                  <a:pt x="574165" y="74025"/>
                </a:lnTo>
                <a:lnTo>
                  <a:pt x="560657" y="77701"/>
                </a:lnTo>
                <a:lnTo>
                  <a:pt x="548016" y="83000"/>
                </a:lnTo>
                <a:lnTo>
                  <a:pt x="538226" y="89154"/>
                </a:lnTo>
                <a:lnTo>
                  <a:pt x="542438" y="102989"/>
                </a:lnTo>
                <a:lnTo>
                  <a:pt x="553895" y="95256"/>
                </a:lnTo>
                <a:lnTo>
                  <a:pt x="565537" y="89743"/>
                </a:lnTo>
                <a:lnTo>
                  <a:pt x="577415" y="86443"/>
                </a:lnTo>
                <a:lnTo>
                  <a:pt x="589578" y="85345"/>
                </a:lnTo>
                <a:lnTo>
                  <a:pt x="625595" y="85345"/>
                </a:lnTo>
                <a:lnTo>
                  <a:pt x="623991" y="83262"/>
                </a:lnTo>
                <a:lnTo>
                  <a:pt x="614266" y="77162"/>
                </a:lnTo>
                <a:lnTo>
                  <a:pt x="601849" y="73532"/>
                </a:lnTo>
                <a:lnTo>
                  <a:pt x="586137" y="72392"/>
                </a:lnTo>
                <a:close/>
              </a:path>
              <a:path w="700912" h="238505">
                <a:moveTo>
                  <a:pt x="700912" y="0"/>
                </a:moveTo>
                <a:lnTo>
                  <a:pt x="686688" y="0"/>
                </a:lnTo>
                <a:lnTo>
                  <a:pt x="686688" y="234696"/>
                </a:lnTo>
                <a:lnTo>
                  <a:pt x="700912" y="234696"/>
                </a:lnTo>
                <a:lnTo>
                  <a:pt x="700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487789" y="4075068"/>
            <a:ext cx="158496" cy="0"/>
          </a:xfrm>
          <a:custGeom>
            <a:avLst/>
            <a:gdLst/>
            <a:ahLst/>
            <a:cxnLst/>
            <a:rect l="l" t="t" r="r" b="b"/>
            <a:pathLst>
              <a:path w="158496">
                <a:moveTo>
                  <a:pt x="0" y="0"/>
                </a:moveTo>
                <a:lnTo>
                  <a:pt x="158496" y="0"/>
                </a:lnTo>
              </a:path>
            </a:pathLst>
          </a:custGeom>
          <a:ln w="152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87181" y="4250690"/>
            <a:ext cx="1293876" cy="225806"/>
          </a:xfrm>
          <a:custGeom>
            <a:avLst/>
            <a:gdLst/>
            <a:ahLst/>
            <a:cxnLst/>
            <a:rect l="l" t="t" r="r" b="b"/>
            <a:pathLst>
              <a:path w="1293876" h="225805">
                <a:moveTo>
                  <a:pt x="55625" y="0"/>
                </a:moveTo>
                <a:lnTo>
                  <a:pt x="0" y="0"/>
                </a:lnTo>
                <a:lnTo>
                  <a:pt x="0" y="221996"/>
                </a:lnTo>
                <a:lnTo>
                  <a:pt x="59723" y="221843"/>
                </a:lnTo>
                <a:lnTo>
                  <a:pt x="98404" y="214681"/>
                </a:lnTo>
                <a:lnTo>
                  <a:pt x="112929" y="208026"/>
                </a:lnTo>
                <a:lnTo>
                  <a:pt x="15367" y="208026"/>
                </a:lnTo>
                <a:lnTo>
                  <a:pt x="15367" y="14097"/>
                </a:lnTo>
                <a:lnTo>
                  <a:pt x="120990" y="14097"/>
                </a:lnTo>
                <a:lnTo>
                  <a:pt x="110321" y="9121"/>
                </a:lnTo>
                <a:lnTo>
                  <a:pt x="98280" y="5137"/>
                </a:lnTo>
                <a:lnTo>
                  <a:pt x="85153" y="2286"/>
                </a:lnTo>
                <a:lnTo>
                  <a:pt x="70937" y="572"/>
                </a:lnTo>
                <a:lnTo>
                  <a:pt x="55625" y="0"/>
                </a:lnTo>
                <a:close/>
              </a:path>
              <a:path w="1293876" h="225805">
                <a:moveTo>
                  <a:pt x="120990" y="14097"/>
                </a:moveTo>
                <a:lnTo>
                  <a:pt x="15367" y="14097"/>
                </a:lnTo>
                <a:lnTo>
                  <a:pt x="55864" y="14112"/>
                </a:lnTo>
                <a:lnTo>
                  <a:pt x="72622" y="15097"/>
                </a:lnTo>
                <a:lnTo>
                  <a:pt x="113340" y="27483"/>
                </a:lnTo>
                <a:lnTo>
                  <a:pt x="145277" y="67027"/>
                </a:lnTo>
                <a:lnTo>
                  <a:pt x="152407" y="114917"/>
                </a:lnTo>
                <a:lnTo>
                  <a:pt x="151182" y="128925"/>
                </a:lnTo>
                <a:lnTo>
                  <a:pt x="139071" y="165096"/>
                </a:lnTo>
                <a:lnTo>
                  <a:pt x="103607" y="197733"/>
                </a:lnTo>
                <a:lnTo>
                  <a:pt x="65254" y="207382"/>
                </a:lnTo>
                <a:lnTo>
                  <a:pt x="50165" y="208026"/>
                </a:lnTo>
                <a:lnTo>
                  <a:pt x="112929" y="208026"/>
                </a:lnTo>
                <a:lnTo>
                  <a:pt x="148294" y="177407"/>
                </a:lnTo>
                <a:lnTo>
                  <a:pt x="166119" y="131224"/>
                </a:lnTo>
                <a:lnTo>
                  <a:pt x="168279" y="101197"/>
                </a:lnTo>
                <a:lnTo>
                  <a:pt x="167207" y="87932"/>
                </a:lnTo>
                <a:lnTo>
                  <a:pt x="149646" y="41321"/>
                </a:lnTo>
                <a:lnTo>
                  <a:pt x="121281" y="14232"/>
                </a:lnTo>
                <a:lnTo>
                  <a:pt x="120990" y="14097"/>
                </a:lnTo>
                <a:close/>
              </a:path>
              <a:path w="1293876" h="225805">
                <a:moveTo>
                  <a:pt x="217424" y="0"/>
                </a:moveTo>
                <a:lnTo>
                  <a:pt x="211200" y="0"/>
                </a:lnTo>
                <a:lnTo>
                  <a:pt x="208534" y="1143"/>
                </a:lnTo>
                <a:lnTo>
                  <a:pt x="206121" y="3175"/>
                </a:lnTo>
                <a:lnTo>
                  <a:pt x="203708" y="5334"/>
                </a:lnTo>
                <a:lnTo>
                  <a:pt x="202495" y="8001"/>
                </a:lnTo>
                <a:lnTo>
                  <a:pt x="202438" y="14986"/>
                </a:lnTo>
                <a:lnTo>
                  <a:pt x="203580" y="17907"/>
                </a:lnTo>
                <a:lnTo>
                  <a:pt x="208407" y="22479"/>
                </a:lnTo>
                <a:lnTo>
                  <a:pt x="211074" y="23622"/>
                </a:lnTo>
                <a:lnTo>
                  <a:pt x="217550" y="23622"/>
                </a:lnTo>
                <a:lnTo>
                  <a:pt x="220345" y="22352"/>
                </a:lnTo>
                <a:lnTo>
                  <a:pt x="225044" y="17653"/>
                </a:lnTo>
                <a:lnTo>
                  <a:pt x="226203" y="14986"/>
                </a:lnTo>
                <a:lnTo>
                  <a:pt x="226314" y="8001"/>
                </a:lnTo>
                <a:lnTo>
                  <a:pt x="225044" y="5207"/>
                </a:lnTo>
                <a:lnTo>
                  <a:pt x="222630" y="3175"/>
                </a:lnTo>
                <a:lnTo>
                  <a:pt x="220218" y="1016"/>
                </a:lnTo>
                <a:lnTo>
                  <a:pt x="217424" y="0"/>
                </a:lnTo>
                <a:close/>
              </a:path>
              <a:path w="1293876" h="225805">
                <a:moveTo>
                  <a:pt x="221488" y="63500"/>
                </a:moveTo>
                <a:lnTo>
                  <a:pt x="207264" y="63500"/>
                </a:lnTo>
                <a:lnTo>
                  <a:pt x="207264" y="221996"/>
                </a:lnTo>
                <a:lnTo>
                  <a:pt x="221488" y="221996"/>
                </a:lnTo>
                <a:lnTo>
                  <a:pt x="221488" y="63500"/>
                </a:lnTo>
                <a:close/>
              </a:path>
              <a:path w="1293876" h="225805">
                <a:moveTo>
                  <a:pt x="261493" y="197866"/>
                </a:moveTo>
                <a:lnTo>
                  <a:pt x="261493" y="215011"/>
                </a:lnTo>
                <a:lnTo>
                  <a:pt x="266453" y="218101"/>
                </a:lnTo>
                <a:lnTo>
                  <a:pt x="276802" y="222380"/>
                </a:lnTo>
                <a:lnTo>
                  <a:pt x="289467" y="224897"/>
                </a:lnTo>
                <a:lnTo>
                  <a:pt x="305202" y="225649"/>
                </a:lnTo>
                <a:lnTo>
                  <a:pt x="318421" y="223673"/>
                </a:lnTo>
                <a:lnTo>
                  <a:pt x="330085" y="219251"/>
                </a:lnTo>
                <a:lnTo>
                  <a:pt x="339409" y="212852"/>
                </a:lnTo>
                <a:lnTo>
                  <a:pt x="295275" y="212852"/>
                </a:lnTo>
                <a:lnTo>
                  <a:pt x="288671" y="211455"/>
                </a:lnTo>
                <a:lnTo>
                  <a:pt x="273430" y="206121"/>
                </a:lnTo>
                <a:lnTo>
                  <a:pt x="266953" y="202437"/>
                </a:lnTo>
                <a:lnTo>
                  <a:pt x="261493" y="197866"/>
                </a:lnTo>
                <a:close/>
              </a:path>
              <a:path w="1293876" h="225805">
                <a:moveTo>
                  <a:pt x="310479" y="59621"/>
                </a:moveTo>
                <a:lnTo>
                  <a:pt x="274894" y="73296"/>
                </a:lnTo>
                <a:lnTo>
                  <a:pt x="262665" y="109612"/>
                </a:lnTo>
                <a:lnTo>
                  <a:pt x="266633" y="120746"/>
                </a:lnTo>
                <a:lnTo>
                  <a:pt x="275781" y="132884"/>
                </a:lnTo>
                <a:lnTo>
                  <a:pt x="283936" y="138804"/>
                </a:lnTo>
                <a:lnTo>
                  <a:pt x="295800" y="145446"/>
                </a:lnTo>
                <a:lnTo>
                  <a:pt x="312379" y="153276"/>
                </a:lnTo>
                <a:lnTo>
                  <a:pt x="323205" y="159626"/>
                </a:lnTo>
                <a:lnTo>
                  <a:pt x="332621" y="167300"/>
                </a:lnTo>
                <a:lnTo>
                  <a:pt x="336463" y="176637"/>
                </a:lnTo>
                <a:lnTo>
                  <a:pt x="336561" y="193806"/>
                </a:lnTo>
                <a:lnTo>
                  <a:pt x="329846" y="204387"/>
                </a:lnTo>
                <a:lnTo>
                  <a:pt x="317947" y="210735"/>
                </a:lnTo>
                <a:lnTo>
                  <a:pt x="300863" y="212852"/>
                </a:lnTo>
                <a:lnTo>
                  <a:pt x="339409" y="212852"/>
                </a:lnTo>
                <a:lnTo>
                  <a:pt x="340422" y="212157"/>
                </a:lnTo>
                <a:lnTo>
                  <a:pt x="347387" y="203175"/>
                </a:lnTo>
                <a:lnTo>
                  <a:pt x="351489" y="191500"/>
                </a:lnTo>
                <a:lnTo>
                  <a:pt x="352594" y="175934"/>
                </a:lnTo>
                <a:lnTo>
                  <a:pt x="348634" y="164702"/>
                </a:lnTo>
                <a:lnTo>
                  <a:pt x="339350" y="153220"/>
                </a:lnTo>
                <a:lnTo>
                  <a:pt x="330994" y="147512"/>
                </a:lnTo>
                <a:lnTo>
                  <a:pt x="319006" y="140934"/>
                </a:lnTo>
                <a:lnTo>
                  <a:pt x="302609" y="133140"/>
                </a:lnTo>
                <a:lnTo>
                  <a:pt x="290388" y="126360"/>
                </a:lnTo>
                <a:lnTo>
                  <a:pt x="283083" y="120268"/>
                </a:lnTo>
                <a:lnTo>
                  <a:pt x="279019" y="115570"/>
                </a:lnTo>
                <a:lnTo>
                  <a:pt x="277033" y="109612"/>
                </a:lnTo>
                <a:lnTo>
                  <a:pt x="276987" y="93218"/>
                </a:lnTo>
                <a:lnTo>
                  <a:pt x="280162" y="86106"/>
                </a:lnTo>
                <a:lnTo>
                  <a:pt x="287535" y="80030"/>
                </a:lnTo>
                <a:lnTo>
                  <a:pt x="298305" y="74476"/>
                </a:lnTo>
                <a:lnTo>
                  <a:pt x="312004" y="72644"/>
                </a:lnTo>
                <a:lnTo>
                  <a:pt x="347991" y="72644"/>
                </a:lnTo>
                <a:lnTo>
                  <a:pt x="347829" y="67641"/>
                </a:lnTo>
                <a:lnTo>
                  <a:pt x="337511" y="63155"/>
                </a:lnTo>
                <a:lnTo>
                  <a:pt x="325259" y="60478"/>
                </a:lnTo>
                <a:lnTo>
                  <a:pt x="310479" y="59621"/>
                </a:lnTo>
                <a:close/>
              </a:path>
              <a:path w="1293876" h="225805">
                <a:moveTo>
                  <a:pt x="347991" y="72644"/>
                </a:moveTo>
                <a:lnTo>
                  <a:pt x="312004" y="72644"/>
                </a:lnTo>
                <a:lnTo>
                  <a:pt x="324429" y="73943"/>
                </a:lnTo>
                <a:lnTo>
                  <a:pt x="336520" y="77753"/>
                </a:lnTo>
                <a:lnTo>
                  <a:pt x="348361" y="84074"/>
                </a:lnTo>
                <a:lnTo>
                  <a:pt x="347991" y="72644"/>
                </a:lnTo>
                <a:close/>
              </a:path>
              <a:path w="1293876" h="225805">
                <a:moveTo>
                  <a:pt x="452104" y="59760"/>
                </a:moveTo>
                <a:lnTo>
                  <a:pt x="406553" y="79249"/>
                </a:lnTo>
                <a:lnTo>
                  <a:pt x="384795" y="110602"/>
                </a:lnTo>
                <a:lnTo>
                  <a:pt x="378948" y="153033"/>
                </a:lnTo>
                <a:lnTo>
                  <a:pt x="380505" y="165057"/>
                </a:lnTo>
                <a:lnTo>
                  <a:pt x="406249" y="211066"/>
                </a:lnTo>
                <a:lnTo>
                  <a:pt x="456609" y="225640"/>
                </a:lnTo>
                <a:lnTo>
                  <a:pt x="469825" y="223946"/>
                </a:lnTo>
                <a:lnTo>
                  <a:pt x="481863" y="220410"/>
                </a:lnTo>
                <a:lnTo>
                  <a:pt x="492760" y="215011"/>
                </a:lnTo>
                <a:lnTo>
                  <a:pt x="492278" y="211961"/>
                </a:lnTo>
                <a:lnTo>
                  <a:pt x="440509" y="211961"/>
                </a:lnTo>
                <a:lnTo>
                  <a:pt x="428571" y="208341"/>
                </a:lnTo>
                <a:lnTo>
                  <a:pt x="397030" y="170447"/>
                </a:lnTo>
                <a:lnTo>
                  <a:pt x="393596" y="142341"/>
                </a:lnTo>
                <a:lnTo>
                  <a:pt x="394581" y="130525"/>
                </a:lnTo>
                <a:lnTo>
                  <a:pt x="419791" y="84197"/>
                </a:lnTo>
                <a:lnTo>
                  <a:pt x="456788" y="72647"/>
                </a:lnTo>
                <a:lnTo>
                  <a:pt x="491464" y="72647"/>
                </a:lnTo>
                <a:lnTo>
                  <a:pt x="490199" y="65738"/>
                </a:lnTo>
                <a:lnTo>
                  <a:pt x="479337" y="62333"/>
                </a:lnTo>
                <a:lnTo>
                  <a:pt x="466984" y="60323"/>
                </a:lnTo>
                <a:lnTo>
                  <a:pt x="452104" y="59760"/>
                </a:lnTo>
                <a:close/>
              </a:path>
              <a:path w="1293876" h="225805">
                <a:moveTo>
                  <a:pt x="490643" y="201614"/>
                </a:moveTo>
                <a:lnTo>
                  <a:pt x="481530" y="206523"/>
                </a:lnTo>
                <a:lnTo>
                  <a:pt x="470695" y="209923"/>
                </a:lnTo>
                <a:lnTo>
                  <a:pt x="457300" y="211756"/>
                </a:lnTo>
                <a:lnTo>
                  <a:pt x="440509" y="211961"/>
                </a:lnTo>
                <a:lnTo>
                  <a:pt x="492278" y="211961"/>
                </a:lnTo>
                <a:lnTo>
                  <a:pt x="490643" y="201614"/>
                </a:lnTo>
                <a:close/>
              </a:path>
              <a:path w="1293876" h="225805">
                <a:moveTo>
                  <a:pt x="491464" y="72647"/>
                </a:moveTo>
                <a:lnTo>
                  <a:pt x="456788" y="72647"/>
                </a:lnTo>
                <a:lnTo>
                  <a:pt x="469695" y="73881"/>
                </a:lnTo>
                <a:lnTo>
                  <a:pt x="481871" y="77375"/>
                </a:lnTo>
                <a:lnTo>
                  <a:pt x="493395" y="83185"/>
                </a:lnTo>
                <a:lnTo>
                  <a:pt x="491464" y="72647"/>
                </a:lnTo>
                <a:close/>
              </a:path>
              <a:path w="1293876" h="225805">
                <a:moveTo>
                  <a:pt x="538479" y="63500"/>
                </a:moveTo>
                <a:lnTo>
                  <a:pt x="524001" y="63500"/>
                </a:lnTo>
                <a:lnTo>
                  <a:pt x="524497" y="167623"/>
                </a:lnTo>
                <a:lnTo>
                  <a:pt x="538264" y="206739"/>
                </a:lnTo>
                <a:lnTo>
                  <a:pt x="573682" y="224063"/>
                </a:lnTo>
                <a:lnTo>
                  <a:pt x="590942" y="224958"/>
                </a:lnTo>
                <a:lnTo>
                  <a:pt x="603396" y="221329"/>
                </a:lnTo>
                <a:lnTo>
                  <a:pt x="614276" y="214830"/>
                </a:lnTo>
                <a:lnTo>
                  <a:pt x="616432" y="212657"/>
                </a:lnTo>
                <a:lnTo>
                  <a:pt x="577411" y="212657"/>
                </a:lnTo>
                <a:lnTo>
                  <a:pt x="565554" y="209969"/>
                </a:lnTo>
                <a:lnTo>
                  <a:pt x="539253" y="167623"/>
                </a:lnTo>
                <a:lnTo>
                  <a:pt x="538479" y="151511"/>
                </a:lnTo>
                <a:lnTo>
                  <a:pt x="538479" y="63500"/>
                </a:lnTo>
                <a:close/>
              </a:path>
              <a:path w="1293876" h="225805">
                <a:moveTo>
                  <a:pt x="646176" y="193167"/>
                </a:moveTo>
                <a:lnTo>
                  <a:pt x="631951" y="193167"/>
                </a:lnTo>
                <a:lnTo>
                  <a:pt x="631951" y="221996"/>
                </a:lnTo>
                <a:lnTo>
                  <a:pt x="646176" y="221996"/>
                </a:lnTo>
                <a:lnTo>
                  <a:pt x="646176" y="193167"/>
                </a:lnTo>
                <a:close/>
              </a:path>
              <a:path w="1293876" h="225805">
                <a:moveTo>
                  <a:pt x="646176" y="63500"/>
                </a:moveTo>
                <a:lnTo>
                  <a:pt x="631951" y="63500"/>
                </a:lnTo>
                <a:lnTo>
                  <a:pt x="631065" y="166004"/>
                </a:lnTo>
                <a:lnTo>
                  <a:pt x="628087" y="178036"/>
                </a:lnTo>
                <a:lnTo>
                  <a:pt x="592671" y="211420"/>
                </a:lnTo>
                <a:lnTo>
                  <a:pt x="577411" y="212657"/>
                </a:lnTo>
                <a:lnTo>
                  <a:pt x="616432" y="212657"/>
                </a:lnTo>
                <a:lnTo>
                  <a:pt x="623583" y="205447"/>
                </a:lnTo>
                <a:lnTo>
                  <a:pt x="631317" y="193167"/>
                </a:lnTo>
                <a:lnTo>
                  <a:pt x="646176" y="193167"/>
                </a:lnTo>
                <a:lnTo>
                  <a:pt x="646176" y="63500"/>
                </a:lnTo>
                <a:close/>
              </a:path>
              <a:path w="1293876" h="225805">
                <a:moveTo>
                  <a:pt x="685165" y="197866"/>
                </a:moveTo>
                <a:lnTo>
                  <a:pt x="685165" y="215011"/>
                </a:lnTo>
                <a:lnTo>
                  <a:pt x="690125" y="218101"/>
                </a:lnTo>
                <a:lnTo>
                  <a:pt x="700474" y="222380"/>
                </a:lnTo>
                <a:lnTo>
                  <a:pt x="713139" y="224897"/>
                </a:lnTo>
                <a:lnTo>
                  <a:pt x="728874" y="225649"/>
                </a:lnTo>
                <a:lnTo>
                  <a:pt x="742093" y="223673"/>
                </a:lnTo>
                <a:lnTo>
                  <a:pt x="753757" y="219251"/>
                </a:lnTo>
                <a:lnTo>
                  <a:pt x="763081" y="212852"/>
                </a:lnTo>
                <a:lnTo>
                  <a:pt x="718947" y="212852"/>
                </a:lnTo>
                <a:lnTo>
                  <a:pt x="712343" y="211455"/>
                </a:lnTo>
                <a:lnTo>
                  <a:pt x="697102" y="206121"/>
                </a:lnTo>
                <a:lnTo>
                  <a:pt x="690626" y="202437"/>
                </a:lnTo>
                <a:lnTo>
                  <a:pt x="685165" y="197866"/>
                </a:lnTo>
                <a:close/>
              </a:path>
              <a:path w="1293876" h="225805">
                <a:moveTo>
                  <a:pt x="734151" y="59621"/>
                </a:moveTo>
                <a:lnTo>
                  <a:pt x="698566" y="73296"/>
                </a:lnTo>
                <a:lnTo>
                  <a:pt x="686337" y="109612"/>
                </a:lnTo>
                <a:lnTo>
                  <a:pt x="690305" y="120746"/>
                </a:lnTo>
                <a:lnTo>
                  <a:pt x="699453" y="132884"/>
                </a:lnTo>
                <a:lnTo>
                  <a:pt x="707608" y="138804"/>
                </a:lnTo>
                <a:lnTo>
                  <a:pt x="719472" y="145446"/>
                </a:lnTo>
                <a:lnTo>
                  <a:pt x="736051" y="153276"/>
                </a:lnTo>
                <a:lnTo>
                  <a:pt x="746877" y="159626"/>
                </a:lnTo>
                <a:lnTo>
                  <a:pt x="756293" y="167300"/>
                </a:lnTo>
                <a:lnTo>
                  <a:pt x="760135" y="176637"/>
                </a:lnTo>
                <a:lnTo>
                  <a:pt x="760233" y="193806"/>
                </a:lnTo>
                <a:lnTo>
                  <a:pt x="753518" y="204387"/>
                </a:lnTo>
                <a:lnTo>
                  <a:pt x="741619" y="210735"/>
                </a:lnTo>
                <a:lnTo>
                  <a:pt x="724535" y="212852"/>
                </a:lnTo>
                <a:lnTo>
                  <a:pt x="763081" y="212852"/>
                </a:lnTo>
                <a:lnTo>
                  <a:pt x="764094" y="212157"/>
                </a:lnTo>
                <a:lnTo>
                  <a:pt x="771059" y="203175"/>
                </a:lnTo>
                <a:lnTo>
                  <a:pt x="775161" y="191500"/>
                </a:lnTo>
                <a:lnTo>
                  <a:pt x="776266" y="175934"/>
                </a:lnTo>
                <a:lnTo>
                  <a:pt x="772306" y="164702"/>
                </a:lnTo>
                <a:lnTo>
                  <a:pt x="763022" y="153220"/>
                </a:lnTo>
                <a:lnTo>
                  <a:pt x="754666" y="147512"/>
                </a:lnTo>
                <a:lnTo>
                  <a:pt x="742678" y="140934"/>
                </a:lnTo>
                <a:lnTo>
                  <a:pt x="726281" y="133140"/>
                </a:lnTo>
                <a:lnTo>
                  <a:pt x="714060" y="126360"/>
                </a:lnTo>
                <a:lnTo>
                  <a:pt x="706754" y="120268"/>
                </a:lnTo>
                <a:lnTo>
                  <a:pt x="702691" y="115570"/>
                </a:lnTo>
                <a:lnTo>
                  <a:pt x="700705" y="109612"/>
                </a:lnTo>
                <a:lnTo>
                  <a:pt x="700659" y="93218"/>
                </a:lnTo>
                <a:lnTo>
                  <a:pt x="703834" y="86106"/>
                </a:lnTo>
                <a:lnTo>
                  <a:pt x="711207" y="80030"/>
                </a:lnTo>
                <a:lnTo>
                  <a:pt x="721977" y="74476"/>
                </a:lnTo>
                <a:lnTo>
                  <a:pt x="735676" y="72644"/>
                </a:lnTo>
                <a:lnTo>
                  <a:pt x="771663" y="72644"/>
                </a:lnTo>
                <a:lnTo>
                  <a:pt x="771501" y="67641"/>
                </a:lnTo>
                <a:lnTo>
                  <a:pt x="761183" y="63155"/>
                </a:lnTo>
                <a:lnTo>
                  <a:pt x="748931" y="60478"/>
                </a:lnTo>
                <a:lnTo>
                  <a:pt x="734151" y="59621"/>
                </a:lnTo>
                <a:close/>
              </a:path>
              <a:path w="1293876" h="225805">
                <a:moveTo>
                  <a:pt x="771663" y="72644"/>
                </a:moveTo>
                <a:lnTo>
                  <a:pt x="735676" y="72644"/>
                </a:lnTo>
                <a:lnTo>
                  <a:pt x="748101" y="73943"/>
                </a:lnTo>
                <a:lnTo>
                  <a:pt x="760192" y="77753"/>
                </a:lnTo>
                <a:lnTo>
                  <a:pt x="772033" y="84074"/>
                </a:lnTo>
                <a:lnTo>
                  <a:pt x="771663" y="72644"/>
                </a:lnTo>
                <a:close/>
              </a:path>
              <a:path w="1293876" h="225805">
                <a:moveTo>
                  <a:pt x="805561" y="197866"/>
                </a:moveTo>
                <a:lnTo>
                  <a:pt x="805561" y="215011"/>
                </a:lnTo>
                <a:lnTo>
                  <a:pt x="810521" y="218101"/>
                </a:lnTo>
                <a:lnTo>
                  <a:pt x="820870" y="222380"/>
                </a:lnTo>
                <a:lnTo>
                  <a:pt x="833535" y="224897"/>
                </a:lnTo>
                <a:lnTo>
                  <a:pt x="849270" y="225649"/>
                </a:lnTo>
                <a:lnTo>
                  <a:pt x="862489" y="223673"/>
                </a:lnTo>
                <a:lnTo>
                  <a:pt x="874153" y="219251"/>
                </a:lnTo>
                <a:lnTo>
                  <a:pt x="883477" y="212852"/>
                </a:lnTo>
                <a:lnTo>
                  <a:pt x="839343" y="212852"/>
                </a:lnTo>
                <a:lnTo>
                  <a:pt x="832739" y="211455"/>
                </a:lnTo>
                <a:lnTo>
                  <a:pt x="817499" y="206121"/>
                </a:lnTo>
                <a:lnTo>
                  <a:pt x="811022" y="202437"/>
                </a:lnTo>
                <a:lnTo>
                  <a:pt x="805561" y="197866"/>
                </a:lnTo>
                <a:close/>
              </a:path>
              <a:path w="1293876" h="225805">
                <a:moveTo>
                  <a:pt x="854547" y="59621"/>
                </a:moveTo>
                <a:lnTo>
                  <a:pt x="818962" y="73296"/>
                </a:lnTo>
                <a:lnTo>
                  <a:pt x="806733" y="109612"/>
                </a:lnTo>
                <a:lnTo>
                  <a:pt x="810701" y="120746"/>
                </a:lnTo>
                <a:lnTo>
                  <a:pt x="819849" y="132884"/>
                </a:lnTo>
                <a:lnTo>
                  <a:pt x="828004" y="138804"/>
                </a:lnTo>
                <a:lnTo>
                  <a:pt x="839868" y="145446"/>
                </a:lnTo>
                <a:lnTo>
                  <a:pt x="856447" y="153276"/>
                </a:lnTo>
                <a:lnTo>
                  <a:pt x="867273" y="159626"/>
                </a:lnTo>
                <a:lnTo>
                  <a:pt x="876689" y="167300"/>
                </a:lnTo>
                <a:lnTo>
                  <a:pt x="880531" y="176637"/>
                </a:lnTo>
                <a:lnTo>
                  <a:pt x="880629" y="193806"/>
                </a:lnTo>
                <a:lnTo>
                  <a:pt x="873914" y="204387"/>
                </a:lnTo>
                <a:lnTo>
                  <a:pt x="862015" y="210735"/>
                </a:lnTo>
                <a:lnTo>
                  <a:pt x="844930" y="212852"/>
                </a:lnTo>
                <a:lnTo>
                  <a:pt x="883477" y="212852"/>
                </a:lnTo>
                <a:lnTo>
                  <a:pt x="884490" y="212157"/>
                </a:lnTo>
                <a:lnTo>
                  <a:pt x="891455" y="203175"/>
                </a:lnTo>
                <a:lnTo>
                  <a:pt x="895557" y="191500"/>
                </a:lnTo>
                <a:lnTo>
                  <a:pt x="896662" y="175934"/>
                </a:lnTo>
                <a:lnTo>
                  <a:pt x="892702" y="164702"/>
                </a:lnTo>
                <a:lnTo>
                  <a:pt x="883418" y="153220"/>
                </a:lnTo>
                <a:lnTo>
                  <a:pt x="875062" y="147512"/>
                </a:lnTo>
                <a:lnTo>
                  <a:pt x="863074" y="140934"/>
                </a:lnTo>
                <a:lnTo>
                  <a:pt x="846677" y="133140"/>
                </a:lnTo>
                <a:lnTo>
                  <a:pt x="834456" y="126360"/>
                </a:lnTo>
                <a:lnTo>
                  <a:pt x="827151" y="120268"/>
                </a:lnTo>
                <a:lnTo>
                  <a:pt x="823087" y="115570"/>
                </a:lnTo>
                <a:lnTo>
                  <a:pt x="821101" y="109612"/>
                </a:lnTo>
                <a:lnTo>
                  <a:pt x="821054" y="93218"/>
                </a:lnTo>
                <a:lnTo>
                  <a:pt x="824229" y="86106"/>
                </a:lnTo>
                <a:lnTo>
                  <a:pt x="831603" y="80030"/>
                </a:lnTo>
                <a:lnTo>
                  <a:pt x="842373" y="74476"/>
                </a:lnTo>
                <a:lnTo>
                  <a:pt x="856072" y="72644"/>
                </a:lnTo>
                <a:lnTo>
                  <a:pt x="892059" y="72644"/>
                </a:lnTo>
                <a:lnTo>
                  <a:pt x="891897" y="67641"/>
                </a:lnTo>
                <a:lnTo>
                  <a:pt x="881579" y="63155"/>
                </a:lnTo>
                <a:lnTo>
                  <a:pt x="869327" y="60478"/>
                </a:lnTo>
                <a:lnTo>
                  <a:pt x="854547" y="59621"/>
                </a:lnTo>
                <a:close/>
              </a:path>
              <a:path w="1293876" h="225805">
                <a:moveTo>
                  <a:pt x="892059" y="72644"/>
                </a:moveTo>
                <a:lnTo>
                  <a:pt x="856072" y="72644"/>
                </a:lnTo>
                <a:lnTo>
                  <a:pt x="868497" y="73943"/>
                </a:lnTo>
                <a:lnTo>
                  <a:pt x="880588" y="77753"/>
                </a:lnTo>
                <a:lnTo>
                  <a:pt x="892428" y="84074"/>
                </a:lnTo>
                <a:lnTo>
                  <a:pt x="892059" y="72644"/>
                </a:lnTo>
                <a:close/>
              </a:path>
              <a:path w="1293876" h="225805">
                <a:moveTo>
                  <a:pt x="944372" y="0"/>
                </a:moveTo>
                <a:lnTo>
                  <a:pt x="938149" y="0"/>
                </a:lnTo>
                <a:lnTo>
                  <a:pt x="935482" y="1143"/>
                </a:lnTo>
                <a:lnTo>
                  <a:pt x="933069" y="3175"/>
                </a:lnTo>
                <a:lnTo>
                  <a:pt x="930655" y="5334"/>
                </a:lnTo>
                <a:lnTo>
                  <a:pt x="929443" y="8001"/>
                </a:lnTo>
                <a:lnTo>
                  <a:pt x="929386" y="14986"/>
                </a:lnTo>
                <a:lnTo>
                  <a:pt x="930528" y="17907"/>
                </a:lnTo>
                <a:lnTo>
                  <a:pt x="935354" y="22479"/>
                </a:lnTo>
                <a:lnTo>
                  <a:pt x="938022" y="23622"/>
                </a:lnTo>
                <a:lnTo>
                  <a:pt x="944499" y="23622"/>
                </a:lnTo>
                <a:lnTo>
                  <a:pt x="947293" y="22352"/>
                </a:lnTo>
                <a:lnTo>
                  <a:pt x="951992" y="17653"/>
                </a:lnTo>
                <a:lnTo>
                  <a:pt x="953151" y="14986"/>
                </a:lnTo>
                <a:lnTo>
                  <a:pt x="953262" y="8001"/>
                </a:lnTo>
                <a:lnTo>
                  <a:pt x="951992" y="5207"/>
                </a:lnTo>
                <a:lnTo>
                  <a:pt x="949578" y="3175"/>
                </a:lnTo>
                <a:lnTo>
                  <a:pt x="947166" y="1016"/>
                </a:lnTo>
                <a:lnTo>
                  <a:pt x="944372" y="0"/>
                </a:lnTo>
                <a:close/>
              </a:path>
              <a:path w="1293876" h="225805">
                <a:moveTo>
                  <a:pt x="948436" y="63500"/>
                </a:moveTo>
                <a:lnTo>
                  <a:pt x="934212" y="63500"/>
                </a:lnTo>
                <a:lnTo>
                  <a:pt x="934212" y="221996"/>
                </a:lnTo>
                <a:lnTo>
                  <a:pt x="948436" y="221996"/>
                </a:lnTo>
                <a:lnTo>
                  <a:pt x="948436" y="63500"/>
                </a:lnTo>
                <a:close/>
              </a:path>
              <a:path w="1293876" h="225805">
                <a:moveTo>
                  <a:pt x="1058830" y="59611"/>
                </a:moveTo>
                <a:lnTo>
                  <a:pt x="1012373" y="77191"/>
                </a:lnTo>
                <a:lnTo>
                  <a:pt x="987924" y="119974"/>
                </a:lnTo>
                <a:lnTo>
                  <a:pt x="985477" y="150875"/>
                </a:lnTo>
                <a:lnTo>
                  <a:pt x="986991" y="163219"/>
                </a:lnTo>
                <a:lnTo>
                  <a:pt x="1011601" y="209158"/>
                </a:lnTo>
                <a:lnTo>
                  <a:pt x="1060323" y="225806"/>
                </a:lnTo>
                <a:lnTo>
                  <a:pt x="1063225" y="225765"/>
                </a:lnTo>
                <a:lnTo>
                  <a:pt x="1075860" y="224481"/>
                </a:lnTo>
                <a:lnTo>
                  <a:pt x="1087649" y="221206"/>
                </a:lnTo>
                <a:lnTo>
                  <a:pt x="1098794" y="215684"/>
                </a:lnTo>
                <a:lnTo>
                  <a:pt x="1104114" y="211695"/>
                </a:lnTo>
                <a:lnTo>
                  <a:pt x="1047715" y="211695"/>
                </a:lnTo>
                <a:lnTo>
                  <a:pt x="1035586" y="207956"/>
                </a:lnTo>
                <a:lnTo>
                  <a:pt x="1003771" y="170656"/>
                </a:lnTo>
                <a:lnTo>
                  <a:pt x="1000128" y="143054"/>
                </a:lnTo>
                <a:lnTo>
                  <a:pt x="1000931" y="130368"/>
                </a:lnTo>
                <a:lnTo>
                  <a:pt x="1024350" y="84323"/>
                </a:lnTo>
                <a:lnTo>
                  <a:pt x="1061339" y="72643"/>
                </a:lnTo>
                <a:lnTo>
                  <a:pt x="1105093" y="72643"/>
                </a:lnTo>
                <a:lnTo>
                  <a:pt x="1098660" y="68286"/>
                </a:lnTo>
                <a:lnTo>
                  <a:pt x="1087153" y="63457"/>
                </a:lnTo>
                <a:lnTo>
                  <a:pt x="1073931" y="60560"/>
                </a:lnTo>
                <a:lnTo>
                  <a:pt x="1058830" y="59611"/>
                </a:lnTo>
                <a:close/>
              </a:path>
              <a:path w="1293876" h="225805">
                <a:moveTo>
                  <a:pt x="1105093" y="72643"/>
                </a:moveTo>
                <a:lnTo>
                  <a:pt x="1061339" y="72643"/>
                </a:lnTo>
                <a:lnTo>
                  <a:pt x="1072242" y="73383"/>
                </a:lnTo>
                <a:lnTo>
                  <a:pt x="1085009" y="76640"/>
                </a:lnTo>
                <a:lnTo>
                  <a:pt x="1114931" y="108906"/>
                </a:lnTo>
                <a:lnTo>
                  <a:pt x="1119956" y="153129"/>
                </a:lnTo>
                <a:lnTo>
                  <a:pt x="1117961" y="165563"/>
                </a:lnTo>
                <a:lnTo>
                  <a:pt x="1099564" y="199752"/>
                </a:lnTo>
                <a:lnTo>
                  <a:pt x="1047715" y="211695"/>
                </a:lnTo>
                <a:lnTo>
                  <a:pt x="1104114" y="211695"/>
                </a:lnTo>
                <a:lnTo>
                  <a:pt x="1129697" y="176880"/>
                </a:lnTo>
                <a:lnTo>
                  <a:pt x="1134902" y="133102"/>
                </a:lnTo>
                <a:lnTo>
                  <a:pt x="1133228" y="120610"/>
                </a:lnTo>
                <a:lnTo>
                  <a:pt x="1129978" y="108766"/>
                </a:lnTo>
                <a:lnTo>
                  <a:pt x="1124936" y="97361"/>
                </a:lnTo>
                <a:lnTo>
                  <a:pt x="1117887" y="86185"/>
                </a:lnTo>
                <a:lnTo>
                  <a:pt x="1108615" y="75030"/>
                </a:lnTo>
                <a:lnTo>
                  <a:pt x="1105093" y="72643"/>
                </a:lnTo>
                <a:close/>
              </a:path>
              <a:path w="1293876" h="225805">
                <a:moveTo>
                  <a:pt x="1186179" y="63500"/>
                </a:moveTo>
                <a:lnTo>
                  <a:pt x="1171955" y="63500"/>
                </a:lnTo>
                <a:lnTo>
                  <a:pt x="1171955" y="221996"/>
                </a:lnTo>
                <a:lnTo>
                  <a:pt x="1186179" y="221996"/>
                </a:lnTo>
                <a:lnTo>
                  <a:pt x="1186196" y="129319"/>
                </a:lnTo>
                <a:lnTo>
                  <a:pt x="1187437" y="117805"/>
                </a:lnTo>
                <a:lnTo>
                  <a:pt x="1191053" y="106610"/>
                </a:lnTo>
                <a:lnTo>
                  <a:pt x="1197604" y="95190"/>
                </a:lnTo>
                <a:lnTo>
                  <a:pt x="1199964" y="92329"/>
                </a:lnTo>
                <a:lnTo>
                  <a:pt x="1186179" y="92329"/>
                </a:lnTo>
                <a:lnTo>
                  <a:pt x="1186179" y="63500"/>
                </a:lnTo>
                <a:close/>
              </a:path>
              <a:path w="1293876" h="225805">
                <a:moveTo>
                  <a:pt x="1277080" y="73196"/>
                </a:moveTo>
                <a:lnTo>
                  <a:pt x="1246195" y="73196"/>
                </a:lnTo>
                <a:lnTo>
                  <a:pt x="1258239" y="77081"/>
                </a:lnTo>
                <a:lnTo>
                  <a:pt x="1267607" y="84683"/>
                </a:lnTo>
                <a:lnTo>
                  <a:pt x="1274298" y="96002"/>
                </a:lnTo>
                <a:lnTo>
                  <a:pt x="1278313" y="111039"/>
                </a:lnTo>
                <a:lnTo>
                  <a:pt x="1279618" y="129319"/>
                </a:lnTo>
                <a:lnTo>
                  <a:pt x="1279652" y="221996"/>
                </a:lnTo>
                <a:lnTo>
                  <a:pt x="1293876" y="221996"/>
                </a:lnTo>
                <a:lnTo>
                  <a:pt x="1293812" y="121324"/>
                </a:lnTo>
                <a:lnTo>
                  <a:pt x="1284685" y="84067"/>
                </a:lnTo>
                <a:lnTo>
                  <a:pt x="1277562" y="73575"/>
                </a:lnTo>
                <a:lnTo>
                  <a:pt x="1277080" y="73196"/>
                </a:lnTo>
                <a:close/>
              </a:path>
              <a:path w="1293876" h="225805">
                <a:moveTo>
                  <a:pt x="1227195" y="60832"/>
                </a:moveTo>
                <a:lnTo>
                  <a:pt x="1214750" y="64743"/>
                </a:lnTo>
                <a:lnTo>
                  <a:pt x="1203871" y="71296"/>
                </a:lnTo>
                <a:lnTo>
                  <a:pt x="1194559" y="80491"/>
                </a:lnTo>
                <a:lnTo>
                  <a:pt x="1186815" y="92329"/>
                </a:lnTo>
                <a:lnTo>
                  <a:pt x="1199964" y="92329"/>
                </a:lnTo>
                <a:lnTo>
                  <a:pt x="1207652" y="83002"/>
                </a:lnTo>
                <a:lnTo>
                  <a:pt x="1217595" y="77304"/>
                </a:lnTo>
                <a:lnTo>
                  <a:pt x="1230170" y="74016"/>
                </a:lnTo>
                <a:lnTo>
                  <a:pt x="1246195" y="73196"/>
                </a:lnTo>
                <a:lnTo>
                  <a:pt x="1277080" y="73196"/>
                </a:lnTo>
                <a:lnTo>
                  <a:pt x="1269823" y="67486"/>
                </a:lnTo>
                <a:lnTo>
                  <a:pt x="1259471" y="63274"/>
                </a:lnTo>
                <a:lnTo>
                  <a:pt x="1245572" y="61027"/>
                </a:lnTo>
                <a:lnTo>
                  <a:pt x="1227195" y="608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58479" y="4546559"/>
            <a:ext cx="1861057" cy="82071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72262" y="4160266"/>
            <a:ext cx="2188210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spc="-15" dirty="0" smtClean="0">
                <a:solidFill>
                  <a:srgbClr val="FFFFFF"/>
                </a:solidFill>
                <a:latin typeface="Segoe UI Light"/>
                <a:cs typeface="Segoe UI Light"/>
              </a:rPr>
              <a:t>Emp</a:t>
            </a:r>
            <a:r>
              <a:rPr sz="1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o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wer 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your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schools 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wi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h</a:t>
            </a:r>
            <a:r>
              <a:rPr sz="1800" spc="-2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an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 ente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prise 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c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lass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p</a:t>
            </a:r>
            <a:r>
              <a:rPr sz="1800" spc="-3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oductivity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s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it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 a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d co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m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m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n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ications infrast</a:t>
            </a:r>
            <a:r>
              <a:rPr sz="1800" spc="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uc</a:t>
            </a:r>
            <a:r>
              <a:rPr sz="1800" spc="-5" dirty="0" smtClean="0">
                <a:solidFill>
                  <a:srgbClr val="FFFFFF"/>
                </a:solidFill>
                <a:latin typeface="Segoe UI Light"/>
                <a:cs typeface="Segoe UI Light"/>
              </a:rPr>
              <a:t>t</a:t>
            </a:r>
            <a:r>
              <a:rPr sz="1800" spc="0" dirty="0" smtClean="0">
                <a:solidFill>
                  <a:srgbClr val="FFFFFF"/>
                </a:solidFill>
                <a:latin typeface="Segoe UI Light"/>
                <a:cs typeface="Segoe UI Light"/>
              </a:rPr>
              <a:t>u</a:t>
            </a:r>
            <a:r>
              <a:rPr sz="1800" spc="-35" dirty="0" smtClean="0">
                <a:solidFill>
                  <a:srgbClr val="FFFFFF"/>
                </a:solidFill>
                <a:latin typeface="Segoe UI Light"/>
                <a:cs typeface="Segoe UI Light"/>
              </a:rPr>
              <a:t>r</a:t>
            </a:r>
            <a:r>
              <a:rPr sz="1800" spc="-10" dirty="0" smtClean="0">
                <a:solidFill>
                  <a:srgbClr val="FFFFFF"/>
                </a:solidFill>
                <a:latin typeface="Segoe UI Light"/>
                <a:cs typeface="Segoe UI Light"/>
              </a:rPr>
              <a:t>e</a:t>
            </a:r>
            <a:endParaRPr sz="1800">
              <a:latin typeface="Segoe UI Light"/>
              <a:cs typeface="Segoe UI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1019</Words>
  <Application>Microsoft Macintosh PowerPoint</Application>
  <PresentationFormat>Custom</PresentationFormat>
  <Paragraphs>213</Paragraphs>
  <Slides>38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Calibri</vt:lpstr>
      <vt:lpstr>Courier New</vt:lpstr>
      <vt:lpstr>Segoe UI</vt:lpstr>
      <vt:lpstr>Segoe UI Light</vt:lpstr>
      <vt:lpstr>Segoe UI Semilight</vt:lpstr>
      <vt:lpstr>Symbol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FREE Bite-sized interactive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365 for Education Preview Overview</dc:title>
  <dc:subject>&lt;Event Name&gt;</dc:subject>
  <dc:creator>&lt;Speaker Name&gt;</dc:creator>
  <cp:lastModifiedBy>Microsoft Office User</cp:lastModifiedBy>
  <cp:revision>31</cp:revision>
  <dcterms:created xsi:type="dcterms:W3CDTF">2016-07-25T08:55:29Z</dcterms:created>
  <dcterms:modified xsi:type="dcterms:W3CDTF">2016-07-29T20:59:43Z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2015-12-29T00:00:00Z</vt:filetime>
  </property>
  <property fmtid="{D5CDD505-2E9C-101B-9397-08002B2CF9AE}" pid="3" name="LastSaved">
    <vt:filetime>2016-07-25T00:00:00Z</vt:filetime>
  </property>
</Properties>
</file>